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4" r:id="rId2"/>
  </p:sldMasterIdLst>
  <p:notesMasterIdLst>
    <p:notesMasterId r:id="rId34"/>
  </p:notesMasterIdLst>
  <p:sldIdLst>
    <p:sldId id="306" r:id="rId3"/>
    <p:sldId id="308" r:id="rId4"/>
    <p:sldId id="296" r:id="rId5"/>
    <p:sldId id="321" r:id="rId6"/>
    <p:sldId id="315" r:id="rId7"/>
    <p:sldId id="380" r:id="rId8"/>
    <p:sldId id="386" r:id="rId9"/>
    <p:sldId id="381" r:id="rId10"/>
    <p:sldId id="382" r:id="rId11"/>
    <p:sldId id="383" r:id="rId12"/>
    <p:sldId id="384" r:id="rId13"/>
    <p:sldId id="385" r:id="rId14"/>
    <p:sldId id="387" r:id="rId15"/>
    <p:sldId id="388" r:id="rId16"/>
    <p:sldId id="389" r:id="rId17"/>
    <p:sldId id="390" r:id="rId18"/>
    <p:sldId id="394" r:id="rId19"/>
    <p:sldId id="368" r:id="rId20"/>
    <p:sldId id="370" r:id="rId21"/>
    <p:sldId id="378" r:id="rId22"/>
    <p:sldId id="342" r:id="rId23"/>
    <p:sldId id="344" r:id="rId24"/>
    <p:sldId id="345" r:id="rId25"/>
    <p:sldId id="346" r:id="rId26"/>
    <p:sldId id="347" r:id="rId27"/>
    <p:sldId id="348" r:id="rId28"/>
    <p:sldId id="362" r:id="rId29"/>
    <p:sldId id="367" r:id="rId30"/>
    <p:sldId id="379" r:id="rId31"/>
    <p:sldId id="393" r:id="rId32"/>
    <p:sldId id="391" r:id="rId33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3399"/>
    <a:srgbClr val="00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4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790D65-5EDC-4C04-99AE-2FC8A197002C}" type="doc">
      <dgm:prSet loTypeId="urn:microsoft.com/office/officeart/2005/8/layout/hProcess7#1" loCatId="list" qsTypeId="urn:microsoft.com/office/officeart/2005/8/quickstyle/simple1#1" qsCatId="simple" csTypeId="urn:microsoft.com/office/officeart/2005/8/colors/accent2_5" csCatId="accent2" phldr="1"/>
      <dgm:spPr/>
      <dgm:t>
        <a:bodyPr/>
        <a:lstStyle/>
        <a:p>
          <a:endParaRPr lang="it-IT"/>
        </a:p>
      </dgm:t>
    </dgm:pt>
    <dgm:pt modelId="{4590F272-F53C-45BE-9EC9-53C23AB77C0C}">
      <dgm:prSet phldrT="[Testo]"/>
      <dgm:spPr/>
      <dgm:t>
        <a:bodyPr/>
        <a:lstStyle/>
        <a:p>
          <a:r>
            <a:rPr lang="it-IT" b="1" dirty="0" smtClean="0">
              <a:solidFill>
                <a:schemeClr val="tx1"/>
              </a:solidFill>
            </a:rPr>
            <a:t>CCM</a:t>
          </a:r>
          <a:endParaRPr lang="it-IT" b="1" dirty="0">
            <a:solidFill>
              <a:schemeClr val="tx1"/>
            </a:solidFill>
          </a:endParaRPr>
        </a:p>
      </dgm:t>
    </dgm:pt>
    <dgm:pt modelId="{646F73AD-902A-40F8-83C9-64D7735224FC}" type="parTrans" cxnId="{FFDC534C-D967-4B07-8862-83B1BDB577B5}">
      <dgm:prSet/>
      <dgm:spPr/>
      <dgm:t>
        <a:bodyPr/>
        <a:lstStyle/>
        <a:p>
          <a:endParaRPr lang="it-IT"/>
        </a:p>
      </dgm:t>
    </dgm:pt>
    <dgm:pt modelId="{12647654-519F-4469-B23C-AFE150A23FC7}" type="sibTrans" cxnId="{FFDC534C-D967-4B07-8862-83B1BDB577B5}">
      <dgm:prSet/>
      <dgm:spPr/>
      <dgm:t>
        <a:bodyPr/>
        <a:lstStyle/>
        <a:p>
          <a:endParaRPr lang="it-IT"/>
        </a:p>
      </dgm:t>
    </dgm:pt>
    <dgm:pt modelId="{40188DF5-9DEB-479A-97DA-37B3066FA9F9}">
      <dgm:prSet phldrT="[Testo]"/>
      <dgm:spPr/>
      <dgm:t>
        <a:bodyPr/>
        <a:lstStyle/>
        <a:p>
          <a:pPr algn="ctr"/>
          <a:r>
            <a:rPr lang="it-IT" b="1" dirty="0" smtClean="0"/>
            <a:t>Viene definito come Sanità di Iniziativa per il contrasto delle malattie croniche</a:t>
          </a:r>
          <a:endParaRPr lang="it-IT" b="1" dirty="0"/>
        </a:p>
      </dgm:t>
    </dgm:pt>
    <dgm:pt modelId="{ED6197F8-C5C9-4084-87D6-20B9D491D2D4}" type="parTrans" cxnId="{5108DEE3-0891-4275-958A-A48D4A1B7739}">
      <dgm:prSet/>
      <dgm:spPr/>
      <dgm:t>
        <a:bodyPr/>
        <a:lstStyle/>
        <a:p>
          <a:endParaRPr lang="it-IT"/>
        </a:p>
      </dgm:t>
    </dgm:pt>
    <dgm:pt modelId="{C6FADEEC-4561-4CF7-B8E2-3B061FDDBBF8}" type="sibTrans" cxnId="{5108DEE3-0891-4275-958A-A48D4A1B7739}">
      <dgm:prSet/>
      <dgm:spPr/>
      <dgm:t>
        <a:bodyPr/>
        <a:lstStyle/>
        <a:p>
          <a:endParaRPr lang="it-IT"/>
        </a:p>
      </dgm:t>
    </dgm:pt>
    <dgm:pt modelId="{4EFE4C4B-8665-441A-8940-1BD5007A3E08}">
      <dgm:prSet phldrT="[Testo]"/>
      <dgm:spPr/>
      <dgm:t>
        <a:bodyPr/>
        <a:lstStyle/>
        <a:p>
          <a:r>
            <a:rPr lang="it-IT" b="1" dirty="0" smtClean="0">
              <a:solidFill>
                <a:schemeClr val="tx1"/>
              </a:solidFill>
            </a:rPr>
            <a:t>Nuovo modello organizzativo</a:t>
          </a:r>
          <a:endParaRPr lang="it-IT" b="1" dirty="0">
            <a:solidFill>
              <a:schemeClr val="tx1"/>
            </a:solidFill>
          </a:endParaRPr>
        </a:p>
      </dgm:t>
    </dgm:pt>
    <dgm:pt modelId="{46AA745B-DFE3-4FA1-90AD-0EC987C4B0D3}" type="parTrans" cxnId="{8EEC493F-7374-4770-BD8C-B40CE228DDF7}">
      <dgm:prSet/>
      <dgm:spPr/>
      <dgm:t>
        <a:bodyPr/>
        <a:lstStyle/>
        <a:p>
          <a:endParaRPr lang="it-IT"/>
        </a:p>
      </dgm:t>
    </dgm:pt>
    <dgm:pt modelId="{65E7F6E9-F062-4CAB-B861-6EF026A0C61C}" type="sibTrans" cxnId="{8EEC493F-7374-4770-BD8C-B40CE228DDF7}">
      <dgm:prSet/>
      <dgm:spPr/>
      <dgm:t>
        <a:bodyPr/>
        <a:lstStyle/>
        <a:p>
          <a:endParaRPr lang="it-IT"/>
        </a:p>
      </dgm:t>
    </dgm:pt>
    <dgm:pt modelId="{FB137434-4B6E-4E67-88B1-285A2520CA24}">
      <dgm:prSet phldrT="[Testo]"/>
      <dgm:spPr/>
      <dgm:t>
        <a:bodyPr/>
        <a:lstStyle/>
        <a:p>
          <a:pPr algn="ctr"/>
          <a:r>
            <a:rPr lang="it-IT" b="1" dirty="0" smtClean="0"/>
            <a:t>Affida alle cure primarie il compito di programmare e coordinare gli interventi a favore dei malati cronici</a:t>
          </a:r>
          <a:endParaRPr lang="it-IT" b="1" dirty="0"/>
        </a:p>
      </dgm:t>
    </dgm:pt>
    <dgm:pt modelId="{59C58A23-D195-47CA-A922-C3CFA78A67E6}" type="parTrans" cxnId="{B2E8248F-331D-47E3-BD2A-7B29531B426E}">
      <dgm:prSet/>
      <dgm:spPr/>
      <dgm:t>
        <a:bodyPr/>
        <a:lstStyle/>
        <a:p>
          <a:endParaRPr lang="it-IT"/>
        </a:p>
      </dgm:t>
    </dgm:pt>
    <dgm:pt modelId="{3F2AA8B7-01B2-451F-8DE8-ED495895635F}" type="sibTrans" cxnId="{B2E8248F-331D-47E3-BD2A-7B29531B426E}">
      <dgm:prSet/>
      <dgm:spPr/>
      <dgm:t>
        <a:bodyPr/>
        <a:lstStyle/>
        <a:p>
          <a:endParaRPr lang="it-IT"/>
        </a:p>
      </dgm:t>
    </dgm:pt>
    <dgm:pt modelId="{57DA2341-EE7B-41E9-AD23-A319B579A6B3}">
      <dgm:prSet phldrT="[Testo]"/>
      <dgm:spPr/>
      <dgm:t>
        <a:bodyPr/>
        <a:lstStyle/>
        <a:p>
          <a:r>
            <a:rPr lang="it-IT" b="1" dirty="0" smtClean="0">
              <a:solidFill>
                <a:schemeClr val="tx1"/>
              </a:solidFill>
            </a:rPr>
            <a:t>Paziente/Team</a:t>
          </a:r>
          <a:endParaRPr lang="it-IT" b="1" dirty="0">
            <a:solidFill>
              <a:schemeClr val="tx1"/>
            </a:solidFill>
          </a:endParaRPr>
        </a:p>
      </dgm:t>
    </dgm:pt>
    <dgm:pt modelId="{6A5F6943-7094-49DB-A184-B4FC81C6BFA3}" type="parTrans" cxnId="{A9F674A7-1DA3-4864-A204-5A8677732342}">
      <dgm:prSet/>
      <dgm:spPr/>
      <dgm:t>
        <a:bodyPr/>
        <a:lstStyle/>
        <a:p>
          <a:endParaRPr lang="it-IT"/>
        </a:p>
      </dgm:t>
    </dgm:pt>
    <dgm:pt modelId="{9B4C224B-2C84-40C8-9EAA-352D1024CA0E}" type="sibTrans" cxnId="{A9F674A7-1DA3-4864-A204-5A8677732342}">
      <dgm:prSet/>
      <dgm:spPr/>
      <dgm:t>
        <a:bodyPr/>
        <a:lstStyle/>
        <a:p>
          <a:endParaRPr lang="it-IT"/>
        </a:p>
      </dgm:t>
    </dgm:pt>
    <dgm:pt modelId="{09B489FF-0A1F-4597-B19A-7A90BA2BEF70}">
      <dgm:prSet phldrT="[Testo]"/>
      <dgm:spPr/>
      <dgm:t>
        <a:bodyPr/>
        <a:lstStyle/>
        <a:p>
          <a:pPr algn="ctr"/>
          <a:r>
            <a:rPr lang="it-IT" b="1" dirty="0" smtClean="0"/>
            <a:t>Interazione tra:</a:t>
          </a:r>
        </a:p>
        <a:p>
          <a:pPr algn="ctr"/>
          <a:r>
            <a:rPr lang="it-IT" b="1" dirty="0" smtClean="0"/>
            <a:t>-  Paziente reso esperto da opportuni interventi di formazione ed addestramento;</a:t>
          </a:r>
        </a:p>
        <a:p>
          <a:pPr algn="ctr"/>
          <a:r>
            <a:rPr lang="it-IT" b="1" dirty="0" smtClean="0"/>
            <a:t>- Team </a:t>
          </a:r>
          <a:r>
            <a:rPr lang="it-IT" b="1" dirty="0" err="1" smtClean="0"/>
            <a:t>multiprofessionale</a:t>
          </a:r>
          <a:r>
            <a:rPr lang="it-IT" b="1" dirty="0" smtClean="0"/>
            <a:t> (operatori sociosanitari, infermieri, MMG).</a:t>
          </a:r>
          <a:endParaRPr lang="it-IT" b="1" dirty="0"/>
        </a:p>
      </dgm:t>
    </dgm:pt>
    <dgm:pt modelId="{E1AF2665-2992-461E-A782-6F7759CD44A3}" type="parTrans" cxnId="{4AC12F0E-4DF3-4719-AAAB-FE0C1BE9D0E8}">
      <dgm:prSet/>
      <dgm:spPr/>
      <dgm:t>
        <a:bodyPr/>
        <a:lstStyle/>
        <a:p>
          <a:endParaRPr lang="it-IT"/>
        </a:p>
      </dgm:t>
    </dgm:pt>
    <dgm:pt modelId="{D253828B-6684-4192-B1EF-BD91AB19B2A7}" type="sibTrans" cxnId="{4AC12F0E-4DF3-4719-AAAB-FE0C1BE9D0E8}">
      <dgm:prSet/>
      <dgm:spPr/>
      <dgm:t>
        <a:bodyPr/>
        <a:lstStyle/>
        <a:p>
          <a:endParaRPr lang="it-IT"/>
        </a:p>
      </dgm:t>
    </dgm:pt>
    <dgm:pt modelId="{7796608F-B29F-4D19-8ABE-C34FB5BB8FF6}" type="pres">
      <dgm:prSet presAssocID="{DE790D65-5EDC-4C04-99AE-2FC8A19700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B5F2386-8277-4C57-B620-609F5942B079}" type="pres">
      <dgm:prSet presAssocID="{4590F272-F53C-45BE-9EC9-53C23AB77C0C}" presName="compositeNode" presStyleCnt="0">
        <dgm:presLayoutVars>
          <dgm:bulletEnabled val="1"/>
        </dgm:presLayoutVars>
      </dgm:prSet>
      <dgm:spPr/>
    </dgm:pt>
    <dgm:pt modelId="{1617954F-E722-43CF-B17F-920630FBB5AE}" type="pres">
      <dgm:prSet presAssocID="{4590F272-F53C-45BE-9EC9-53C23AB77C0C}" presName="bgRect" presStyleLbl="node1" presStyleIdx="0" presStyleCnt="3" custScaleY="123558"/>
      <dgm:spPr/>
      <dgm:t>
        <a:bodyPr/>
        <a:lstStyle/>
        <a:p>
          <a:endParaRPr lang="it-IT"/>
        </a:p>
      </dgm:t>
    </dgm:pt>
    <dgm:pt modelId="{B0B1A013-5869-4ADF-BA85-80F402325EC3}" type="pres">
      <dgm:prSet presAssocID="{4590F272-F53C-45BE-9EC9-53C23AB77C0C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554FBB5-09BB-48B6-B8A9-C10B9C5BE7AD}" type="pres">
      <dgm:prSet presAssocID="{4590F272-F53C-45BE-9EC9-53C23AB77C0C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365959E-5696-4099-965C-560D864BB301}" type="pres">
      <dgm:prSet presAssocID="{12647654-519F-4469-B23C-AFE150A23FC7}" presName="hSp" presStyleCnt="0"/>
      <dgm:spPr/>
    </dgm:pt>
    <dgm:pt modelId="{B2A7D4A8-3C41-48A1-8B94-2A0FB3DF7EA3}" type="pres">
      <dgm:prSet presAssocID="{12647654-519F-4469-B23C-AFE150A23FC7}" presName="vProcSp" presStyleCnt="0"/>
      <dgm:spPr/>
    </dgm:pt>
    <dgm:pt modelId="{C83D75DB-54A8-4A79-87FC-EF3323670ADC}" type="pres">
      <dgm:prSet presAssocID="{12647654-519F-4469-B23C-AFE150A23FC7}" presName="vSp1" presStyleCnt="0"/>
      <dgm:spPr/>
    </dgm:pt>
    <dgm:pt modelId="{17C98E0D-CC9D-4A65-99AC-BB9DDDB41DB5}" type="pres">
      <dgm:prSet presAssocID="{12647654-519F-4469-B23C-AFE150A23FC7}" presName="simulatedConn" presStyleLbl="solidFgAcc1" presStyleIdx="0" presStyleCnt="2" custLinFactY="96976" custLinFactNeighborX="-11740" custLinFactNeighborY="100000"/>
      <dgm:spPr/>
    </dgm:pt>
    <dgm:pt modelId="{87A3F286-0007-4D9C-BB5D-B7BA1F45F86F}" type="pres">
      <dgm:prSet presAssocID="{12647654-519F-4469-B23C-AFE150A23FC7}" presName="vSp2" presStyleCnt="0"/>
      <dgm:spPr/>
    </dgm:pt>
    <dgm:pt modelId="{64F10829-A7D3-457B-BC7E-8B19A440BBB0}" type="pres">
      <dgm:prSet presAssocID="{12647654-519F-4469-B23C-AFE150A23FC7}" presName="sibTrans" presStyleCnt="0"/>
      <dgm:spPr/>
    </dgm:pt>
    <dgm:pt modelId="{A29785BC-0797-4C13-AC94-64BE2CAB74F5}" type="pres">
      <dgm:prSet presAssocID="{4EFE4C4B-8665-441A-8940-1BD5007A3E08}" presName="compositeNode" presStyleCnt="0">
        <dgm:presLayoutVars>
          <dgm:bulletEnabled val="1"/>
        </dgm:presLayoutVars>
      </dgm:prSet>
      <dgm:spPr/>
    </dgm:pt>
    <dgm:pt modelId="{D8E53A9F-9A40-44A4-824A-1EE028A038A8}" type="pres">
      <dgm:prSet presAssocID="{4EFE4C4B-8665-441A-8940-1BD5007A3E08}" presName="bgRect" presStyleLbl="node1" presStyleIdx="1" presStyleCnt="3" custScaleY="124711"/>
      <dgm:spPr/>
      <dgm:t>
        <a:bodyPr/>
        <a:lstStyle/>
        <a:p>
          <a:endParaRPr lang="it-IT"/>
        </a:p>
      </dgm:t>
    </dgm:pt>
    <dgm:pt modelId="{EB001F50-0923-4B5A-BD7E-9211F3661F6E}" type="pres">
      <dgm:prSet presAssocID="{4EFE4C4B-8665-441A-8940-1BD5007A3E08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D35A513-BA8F-48CE-BC68-5C941EEA647B}" type="pres">
      <dgm:prSet presAssocID="{4EFE4C4B-8665-441A-8940-1BD5007A3E08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D00D991-EAC0-429A-A37E-E5AE6BB58111}" type="pres">
      <dgm:prSet presAssocID="{65E7F6E9-F062-4CAB-B861-6EF026A0C61C}" presName="hSp" presStyleCnt="0"/>
      <dgm:spPr/>
    </dgm:pt>
    <dgm:pt modelId="{BB1A92FC-F5BD-4C30-B266-F684D135D695}" type="pres">
      <dgm:prSet presAssocID="{65E7F6E9-F062-4CAB-B861-6EF026A0C61C}" presName="vProcSp" presStyleCnt="0"/>
      <dgm:spPr/>
    </dgm:pt>
    <dgm:pt modelId="{79EC4E75-567A-4286-9161-3B5E0C9AF063}" type="pres">
      <dgm:prSet presAssocID="{65E7F6E9-F062-4CAB-B861-6EF026A0C61C}" presName="vSp1" presStyleCnt="0"/>
      <dgm:spPr/>
    </dgm:pt>
    <dgm:pt modelId="{2861982C-D38B-4AE1-A72E-1A4A1AC7BDE5}" type="pres">
      <dgm:prSet presAssocID="{65E7F6E9-F062-4CAB-B861-6EF026A0C61C}" presName="simulatedConn" presStyleLbl="solidFgAcc1" presStyleIdx="1" presStyleCnt="2" custLinFactY="98974" custLinFactNeighborX="-15568" custLinFactNeighborY="100000"/>
      <dgm:spPr/>
    </dgm:pt>
    <dgm:pt modelId="{76A61AC1-7650-4290-81BE-901184373DAD}" type="pres">
      <dgm:prSet presAssocID="{65E7F6E9-F062-4CAB-B861-6EF026A0C61C}" presName="vSp2" presStyleCnt="0"/>
      <dgm:spPr/>
    </dgm:pt>
    <dgm:pt modelId="{0586BEDF-5FDC-4FD6-A938-D7FB234B737C}" type="pres">
      <dgm:prSet presAssocID="{65E7F6E9-F062-4CAB-B861-6EF026A0C61C}" presName="sibTrans" presStyleCnt="0"/>
      <dgm:spPr/>
    </dgm:pt>
    <dgm:pt modelId="{5F68F879-B8B5-4106-BC23-2B1821EA38DF}" type="pres">
      <dgm:prSet presAssocID="{57DA2341-EE7B-41E9-AD23-A319B579A6B3}" presName="compositeNode" presStyleCnt="0">
        <dgm:presLayoutVars>
          <dgm:bulletEnabled val="1"/>
        </dgm:presLayoutVars>
      </dgm:prSet>
      <dgm:spPr/>
    </dgm:pt>
    <dgm:pt modelId="{CB31C6F0-0CB5-4CDF-861E-AC5C6656E5D9}" type="pres">
      <dgm:prSet presAssocID="{57DA2341-EE7B-41E9-AD23-A319B579A6B3}" presName="bgRect" presStyleLbl="node1" presStyleIdx="2" presStyleCnt="3" custScaleY="124708" custLinFactNeighborX="-1933" custLinFactNeighborY="575"/>
      <dgm:spPr/>
      <dgm:t>
        <a:bodyPr/>
        <a:lstStyle/>
        <a:p>
          <a:endParaRPr lang="it-IT"/>
        </a:p>
      </dgm:t>
    </dgm:pt>
    <dgm:pt modelId="{3C96C4BA-983A-405F-8365-556DD2336528}" type="pres">
      <dgm:prSet presAssocID="{57DA2341-EE7B-41E9-AD23-A319B579A6B3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D3902CD-BF13-4244-8C10-19D9B2CC96DC}" type="pres">
      <dgm:prSet presAssocID="{57DA2341-EE7B-41E9-AD23-A319B579A6B3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B952608-8993-4805-B9B5-F3938334DA26}" type="presOf" srcId="{09B489FF-0A1F-4597-B19A-7A90BA2BEF70}" destId="{7D3902CD-BF13-4244-8C10-19D9B2CC96DC}" srcOrd="0" destOrd="0" presId="urn:microsoft.com/office/officeart/2005/8/layout/hProcess7#1"/>
    <dgm:cxn modelId="{0AF742C3-E874-414B-8923-CA733670158B}" type="presOf" srcId="{4EFE4C4B-8665-441A-8940-1BD5007A3E08}" destId="{D8E53A9F-9A40-44A4-824A-1EE028A038A8}" srcOrd="0" destOrd="0" presId="urn:microsoft.com/office/officeart/2005/8/layout/hProcess7#1"/>
    <dgm:cxn modelId="{FFDC534C-D967-4B07-8862-83B1BDB577B5}" srcId="{DE790D65-5EDC-4C04-99AE-2FC8A197002C}" destId="{4590F272-F53C-45BE-9EC9-53C23AB77C0C}" srcOrd="0" destOrd="0" parTransId="{646F73AD-902A-40F8-83C9-64D7735224FC}" sibTransId="{12647654-519F-4469-B23C-AFE150A23FC7}"/>
    <dgm:cxn modelId="{A9F674A7-1DA3-4864-A204-5A8677732342}" srcId="{DE790D65-5EDC-4C04-99AE-2FC8A197002C}" destId="{57DA2341-EE7B-41E9-AD23-A319B579A6B3}" srcOrd="2" destOrd="0" parTransId="{6A5F6943-7094-49DB-A184-B4FC81C6BFA3}" sibTransId="{9B4C224B-2C84-40C8-9EAA-352D1024CA0E}"/>
    <dgm:cxn modelId="{8EEC493F-7374-4770-BD8C-B40CE228DDF7}" srcId="{DE790D65-5EDC-4C04-99AE-2FC8A197002C}" destId="{4EFE4C4B-8665-441A-8940-1BD5007A3E08}" srcOrd="1" destOrd="0" parTransId="{46AA745B-DFE3-4FA1-90AD-0EC987C4B0D3}" sibTransId="{65E7F6E9-F062-4CAB-B861-6EF026A0C61C}"/>
    <dgm:cxn modelId="{84A94F8C-0C74-4EEB-B8B7-AB217697EF3F}" type="presOf" srcId="{4EFE4C4B-8665-441A-8940-1BD5007A3E08}" destId="{EB001F50-0923-4B5A-BD7E-9211F3661F6E}" srcOrd="1" destOrd="0" presId="urn:microsoft.com/office/officeart/2005/8/layout/hProcess7#1"/>
    <dgm:cxn modelId="{4AC12F0E-4DF3-4719-AAAB-FE0C1BE9D0E8}" srcId="{57DA2341-EE7B-41E9-AD23-A319B579A6B3}" destId="{09B489FF-0A1F-4597-B19A-7A90BA2BEF70}" srcOrd="0" destOrd="0" parTransId="{E1AF2665-2992-461E-A782-6F7759CD44A3}" sibTransId="{D253828B-6684-4192-B1EF-BD91AB19B2A7}"/>
    <dgm:cxn modelId="{3B64CA84-88C2-494C-BDE6-13EAD04570C5}" type="presOf" srcId="{DE790D65-5EDC-4C04-99AE-2FC8A197002C}" destId="{7796608F-B29F-4D19-8ABE-C34FB5BB8FF6}" srcOrd="0" destOrd="0" presId="urn:microsoft.com/office/officeart/2005/8/layout/hProcess7#1"/>
    <dgm:cxn modelId="{B8D7C183-C912-4E7E-BD5E-853A586929AC}" type="presOf" srcId="{FB137434-4B6E-4E67-88B1-285A2520CA24}" destId="{ED35A513-BA8F-48CE-BC68-5C941EEA647B}" srcOrd="0" destOrd="0" presId="urn:microsoft.com/office/officeart/2005/8/layout/hProcess7#1"/>
    <dgm:cxn modelId="{2C62AB1A-9DEC-40B6-875B-3823583DD3F5}" type="presOf" srcId="{4590F272-F53C-45BE-9EC9-53C23AB77C0C}" destId="{B0B1A013-5869-4ADF-BA85-80F402325EC3}" srcOrd="1" destOrd="0" presId="urn:microsoft.com/office/officeart/2005/8/layout/hProcess7#1"/>
    <dgm:cxn modelId="{B2E8248F-331D-47E3-BD2A-7B29531B426E}" srcId="{4EFE4C4B-8665-441A-8940-1BD5007A3E08}" destId="{FB137434-4B6E-4E67-88B1-285A2520CA24}" srcOrd="0" destOrd="0" parTransId="{59C58A23-D195-47CA-A922-C3CFA78A67E6}" sibTransId="{3F2AA8B7-01B2-451F-8DE8-ED495895635F}"/>
    <dgm:cxn modelId="{86A27BDA-EB55-46EA-8003-045679DE6EEE}" type="presOf" srcId="{57DA2341-EE7B-41E9-AD23-A319B579A6B3}" destId="{3C96C4BA-983A-405F-8365-556DD2336528}" srcOrd="1" destOrd="0" presId="urn:microsoft.com/office/officeart/2005/8/layout/hProcess7#1"/>
    <dgm:cxn modelId="{86EC8FCC-2D36-4FAA-8DBC-B9C40BA9A8B2}" type="presOf" srcId="{4590F272-F53C-45BE-9EC9-53C23AB77C0C}" destId="{1617954F-E722-43CF-B17F-920630FBB5AE}" srcOrd="0" destOrd="0" presId="urn:microsoft.com/office/officeart/2005/8/layout/hProcess7#1"/>
    <dgm:cxn modelId="{9299296C-E4E8-4B9A-942F-CF899F5C4F30}" type="presOf" srcId="{40188DF5-9DEB-479A-97DA-37B3066FA9F9}" destId="{C554FBB5-09BB-48B6-B8A9-C10B9C5BE7AD}" srcOrd="0" destOrd="0" presId="urn:microsoft.com/office/officeart/2005/8/layout/hProcess7#1"/>
    <dgm:cxn modelId="{5108DEE3-0891-4275-958A-A48D4A1B7739}" srcId="{4590F272-F53C-45BE-9EC9-53C23AB77C0C}" destId="{40188DF5-9DEB-479A-97DA-37B3066FA9F9}" srcOrd="0" destOrd="0" parTransId="{ED6197F8-C5C9-4084-87D6-20B9D491D2D4}" sibTransId="{C6FADEEC-4561-4CF7-B8E2-3B061FDDBBF8}"/>
    <dgm:cxn modelId="{A82F89D7-1AF2-4A4A-98AF-5F31AE1BB4C1}" type="presOf" srcId="{57DA2341-EE7B-41E9-AD23-A319B579A6B3}" destId="{CB31C6F0-0CB5-4CDF-861E-AC5C6656E5D9}" srcOrd="0" destOrd="0" presId="urn:microsoft.com/office/officeart/2005/8/layout/hProcess7#1"/>
    <dgm:cxn modelId="{24908065-5EB4-4155-BE1D-A848ADF4531F}" type="presParOf" srcId="{7796608F-B29F-4D19-8ABE-C34FB5BB8FF6}" destId="{0B5F2386-8277-4C57-B620-609F5942B079}" srcOrd="0" destOrd="0" presId="urn:microsoft.com/office/officeart/2005/8/layout/hProcess7#1"/>
    <dgm:cxn modelId="{992327FC-737A-4BA9-B89E-B3B835AC3EFD}" type="presParOf" srcId="{0B5F2386-8277-4C57-B620-609F5942B079}" destId="{1617954F-E722-43CF-B17F-920630FBB5AE}" srcOrd="0" destOrd="0" presId="urn:microsoft.com/office/officeart/2005/8/layout/hProcess7#1"/>
    <dgm:cxn modelId="{D6EFE57F-18F8-4E6E-B61F-1431DAA15167}" type="presParOf" srcId="{0B5F2386-8277-4C57-B620-609F5942B079}" destId="{B0B1A013-5869-4ADF-BA85-80F402325EC3}" srcOrd="1" destOrd="0" presId="urn:microsoft.com/office/officeart/2005/8/layout/hProcess7#1"/>
    <dgm:cxn modelId="{DF371714-7E9A-4578-B865-2E9BEAC47F85}" type="presParOf" srcId="{0B5F2386-8277-4C57-B620-609F5942B079}" destId="{C554FBB5-09BB-48B6-B8A9-C10B9C5BE7AD}" srcOrd="2" destOrd="0" presId="urn:microsoft.com/office/officeart/2005/8/layout/hProcess7#1"/>
    <dgm:cxn modelId="{6353EF10-3D4C-40ED-9827-3C7FD6ADDB66}" type="presParOf" srcId="{7796608F-B29F-4D19-8ABE-C34FB5BB8FF6}" destId="{8365959E-5696-4099-965C-560D864BB301}" srcOrd="1" destOrd="0" presId="urn:microsoft.com/office/officeart/2005/8/layout/hProcess7#1"/>
    <dgm:cxn modelId="{3165FA14-D57D-46A7-B999-4BF4188B829C}" type="presParOf" srcId="{7796608F-B29F-4D19-8ABE-C34FB5BB8FF6}" destId="{B2A7D4A8-3C41-48A1-8B94-2A0FB3DF7EA3}" srcOrd="2" destOrd="0" presId="urn:microsoft.com/office/officeart/2005/8/layout/hProcess7#1"/>
    <dgm:cxn modelId="{FB4FE2DE-8CBD-46AF-9E87-49AE607A0D5F}" type="presParOf" srcId="{B2A7D4A8-3C41-48A1-8B94-2A0FB3DF7EA3}" destId="{C83D75DB-54A8-4A79-87FC-EF3323670ADC}" srcOrd="0" destOrd="0" presId="urn:microsoft.com/office/officeart/2005/8/layout/hProcess7#1"/>
    <dgm:cxn modelId="{D25745B9-962C-45E0-9E5A-C4440D79DFF5}" type="presParOf" srcId="{B2A7D4A8-3C41-48A1-8B94-2A0FB3DF7EA3}" destId="{17C98E0D-CC9D-4A65-99AC-BB9DDDB41DB5}" srcOrd="1" destOrd="0" presId="urn:microsoft.com/office/officeart/2005/8/layout/hProcess7#1"/>
    <dgm:cxn modelId="{9355400D-A435-47D9-9E3C-D5329FFBC34C}" type="presParOf" srcId="{B2A7D4A8-3C41-48A1-8B94-2A0FB3DF7EA3}" destId="{87A3F286-0007-4D9C-BB5D-B7BA1F45F86F}" srcOrd="2" destOrd="0" presId="urn:microsoft.com/office/officeart/2005/8/layout/hProcess7#1"/>
    <dgm:cxn modelId="{F2E7EB56-E370-4E67-8E6E-4C8DB0926870}" type="presParOf" srcId="{7796608F-B29F-4D19-8ABE-C34FB5BB8FF6}" destId="{64F10829-A7D3-457B-BC7E-8B19A440BBB0}" srcOrd="3" destOrd="0" presId="urn:microsoft.com/office/officeart/2005/8/layout/hProcess7#1"/>
    <dgm:cxn modelId="{C1D193A0-EE60-4C84-ADAB-56548C5DA2DF}" type="presParOf" srcId="{7796608F-B29F-4D19-8ABE-C34FB5BB8FF6}" destId="{A29785BC-0797-4C13-AC94-64BE2CAB74F5}" srcOrd="4" destOrd="0" presId="urn:microsoft.com/office/officeart/2005/8/layout/hProcess7#1"/>
    <dgm:cxn modelId="{1BCD4DC8-F65E-4506-AA67-E8FBD58A52F8}" type="presParOf" srcId="{A29785BC-0797-4C13-AC94-64BE2CAB74F5}" destId="{D8E53A9F-9A40-44A4-824A-1EE028A038A8}" srcOrd="0" destOrd="0" presId="urn:microsoft.com/office/officeart/2005/8/layout/hProcess7#1"/>
    <dgm:cxn modelId="{8831AC5A-9172-445D-9571-DEF66509B225}" type="presParOf" srcId="{A29785BC-0797-4C13-AC94-64BE2CAB74F5}" destId="{EB001F50-0923-4B5A-BD7E-9211F3661F6E}" srcOrd="1" destOrd="0" presId="urn:microsoft.com/office/officeart/2005/8/layout/hProcess7#1"/>
    <dgm:cxn modelId="{2208B63D-B87D-451B-9B1A-C9800B60782A}" type="presParOf" srcId="{A29785BC-0797-4C13-AC94-64BE2CAB74F5}" destId="{ED35A513-BA8F-48CE-BC68-5C941EEA647B}" srcOrd="2" destOrd="0" presId="urn:microsoft.com/office/officeart/2005/8/layout/hProcess7#1"/>
    <dgm:cxn modelId="{5B764007-2788-474C-8210-C158D48B8382}" type="presParOf" srcId="{7796608F-B29F-4D19-8ABE-C34FB5BB8FF6}" destId="{6D00D991-EAC0-429A-A37E-E5AE6BB58111}" srcOrd="5" destOrd="0" presId="urn:microsoft.com/office/officeart/2005/8/layout/hProcess7#1"/>
    <dgm:cxn modelId="{C5F5BE0D-27E7-4235-9516-ADDB589C85D1}" type="presParOf" srcId="{7796608F-B29F-4D19-8ABE-C34FB5BB8FF6}" destId="{BB1A92FC-F5BD-4C30-B266-F684D135D695}" srcOrd="6" destOrd="0" presId="urn:microsoft.com/office/officeart/2005/8/layout/hProcess7#1"/>
    <dgm:cxn modelId="{D744CFFC-9954-4907-BF9D-F50F4E074AAA}" type="presParOf" srcId="{BB1A92FC-F5BD-4C30-B266-F684D135D695}" destId="{79EC4E75-567A-4286-9161-3B5E0C9AF063}" srcOrd="0" destOrd="0" presId="urn:microsoft.com/office/officeart/2005/8/layout/hProcess7#1"/>
    <dgm:cxn modelId="{ADB05F11-0ED1-49E2-A67D-4D8BCCBC0756}" type="presParOf" srcId="{BB1A92FC-F5BD-4C30-B266-F684D135D695}" destId="{2861982C-D38B-4AE1-A72E-1A4A1AC7BDE5}" srcOrd="1" destOrd="0" presId="urn:microsoft.com/office/officeart/2005/8/layout/hProcess7#1"/>
    <dgm:cxn modelId="{E90025F6-3C6B-4BC9-A541-4E8D94020947}" type="presParOf" srcId="{BB1A92FC-F5BD-4C30-B266-F684D135D695}" destId="{76A61AC1-7650-4290-81BE-901184373DAD}" srcOrd="2" destOrd="0" presId="urn:microsoft.com/office/officeart/2005/8/layout/hProcess7#1"/>
    <dgm:cxn modelId="{5C9C1F28-19BD-406B-A7C3-40EC00C59323}" type="presParOf" srcId="{7796608F-B29F-4D19-8ABE-C34FB5BB8FF6}" destId="{0586BEDF-5FDC-4FD6-A938-D7FB234B737C}" srcOrd="7" destOrd="0" presId="urn:microsoft.com/office/officeart/2005/8/layout/hProcess7#1"/>
    <dgm:cxn modelId="{A1988DD4-FF0E-4D2C-A1F2-E0B41385C81C}" type="presParOf" srcId="{7796608F-B29F-4D19-8ABE-C34FB5BB8FF6}" destId="{5F68F879-B8B5-4106-BC23-2B1821EA38DF}" srcOrd="8" destOrd="0" presId="urn:microsoft.com/office/officeart/2005/8/layout/hProcess7#1"/>
    <dgm:cxn modelId="{BCA09330-CCFA-45F3-8DC0-DD06C1A3F9A5}" type="presParOf" srcId="{5F68F879-B8B5-4106-BC23-2B1821EA38DF}" destId="{CB31C6F0-0CB5-4CDF-861E-AC5C6656E5D9}" srcOrd="0" destOrd="0" presId="urn:microsoft.com/office/officeart/2005/8/layout/hProcess7#1"/>
    <dgm:cxn modelId="{8D3E8E77-D3A4-4DDE-82DF-CA80852A01B7}" type="presParOf" srcId="{5F68F879-B8B5-4106-BC23-2B1821EA38DF}" destId="{3C96C4BA-983A-405F-8365-556DD2336528}" srcOrd="1" destOrd="0" presId="urn:microsoft.com/office/officeart/2005/8/layout/hProcess7#1"/>
    <dgm:cxn modelId="{055C6578-71E6-4EEF-827C-D20BCBB3828D}" type="presParOf" srcId="{5F68F879-B8B5-4106-BC23-2B1821EA38DF}" destId="{7D3902CD-BF13-4244-8C10-19D9B2CC96DC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B8D10D-DF6D-4B53-8309-425F5301DD40}" type="doc">
      <dgm:prSet loTypeId="urn:microsoft.com/office/officeart/2005/8/layout/radial4" loCatId="relationship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2818F3FF-C07F-41D0-B9F9-04ABCAF3CF5A}">
      <dgm:prSet phldrT="[Testo]" custT="1"/>
      <dgm:spPr/>
      <dgm:t>
        <a:bodyPr/>
        <a:lstStyle/>
        <a:p>
          <a:r>
            <a:rPr lang="it-IT" sz="1800" b="1" dirty="0" smtClean="0"/>
            <a:t>Competenza  del </a:t>
          </a:r>
          <a:r>
            <a:rPr lang="it-IT" sz="1400" b="1" dirty="0" smtClean="0"/>
            <a:t>professionista</a:t>
          </a:r>
          <a:endParaRPr lang="it-IT" sz="1400" b="1" dirty="0"/>
        </a:p>
      </dgm:t>
    </dgm:pt>
    <dgm:pt modelId="{C27D999A-3835-413F-82F0-3998D9CDE344}" type="parTrans" cxnId="{71265526-45BD-4C81-89F3-28B8FE160E37}">
      <dgm:prSet/>
      <dgm:spPr/>
      <dgm:t>
        <a:bodyPr/>
        <a:lstStyle/>
        <a:p>
          <a:endParaRPr lang="it-IT"/>
        </a:p>
      </dgm:t>
    </dgm:pt>
    <dgm:pt modelId="{0364A2A2-44E1-41C7-9268-F6C29C3563E0}" type="sibTrans" cxnId="{71265526-45BD-4C81-89F3-28B8FE160E37}">
      <dgm:prSet/>
      <dgm:spPr/>
      <dgm:t>
        <a:bodyPr/>
        <a:lstStyle/>
        <a:p>
          <a:endParaRPr lang="it-IT"/>
        </a:p>
      </dgm:t>
    </dgm:pt>
    <dgm:pt modelId="{E0DC3673-18E2-41ED-8B42-39F8D9C57BC4}">
      <dgm:prSet phldrT="[Testo]" custT="1"/>
      <dgm:spPr/>
      <dgm:t>
        <a:bodyPr/>
        <a:lstStyle/>
        <a:p>
          <a:r>
            <a:rPr lang="it-IT" sz="1800" b="1" dirty="0" smtClean="0"/>
            <a:t>Criticità della struttura </a:t>
          </a:r>
          <a:endParaRPr lang="it-IT" sz="1800" b="1" dirty="0"/>
        </a:p>
      </dgm:t>
    </dgm:pt>
    <dgm:pt modelId="{5DC7338B-77A0-43D1-A276-2213667EA591}" type="parTrans" cxnId="{B715F1B2-F2A7-4995-91D0-C4807178FC07}">
      <dgm:prSet/>
      <dgm:spPr/>
      <dgm:t>
        <a:bodyPr/>
        <a:lstStyle/>
        <a:p>
          <a:endParaRPr lang="it-IT"/>
        </a:p>
      </dgm:t>
    </dgm:pt>
    <dgm:pt modelId="{205235C0-5746-459B-9A61-D0EF207EE94D}" type="sibTrans" cxnId="{B715F1B2-F2A7-4995-91D0-C4807178FC07}">
      <dgm:prSet/>
      <dgm:spPr/>
      <dgm:t>
        <a:bodyPr/>
        <a:lstStyle/>
        <a:p>
          <a:endParaRPr lang="it-IT"/>
        </a:p>
      </dgm:t>
    </dgm:pt>
    <dgm:pt modelId="{20020320-2ABD-4896-8A80-E43A6C4335F6}">
      <dgm:prSet phldrT="[Testo]" custT="1"/>
      <dgm:spPr/>
      <dgm:t>
        <a:bodyPr/>
        <a:lstStyle/>
        <a:p>
          <a:r>
            <a:rPr lang="it-IT" sz="1800" b="1" dirty="0" smtClean="0"/>
            <a:t>Gravità del malato; criticità del processo</a:t>
          </a:r>
          <a:endParaRPr lang="it-IT" sz="1800" b="1" dirty="0"/>
        </a:p>
      </dgm:t>
    </dgm:pt>
    <dgm:pt modelId="{936BE5F5-F998-4939-ACE6-BE5A7591DE88}" type="parTrans" cxnId="{4CB075AE-AC4B-4DE0-9E4C-5CA1806F7E8C}">
      <dgm:prSet/>
      <dgm:spPr/>
      <dgm:t>
        <a:bodyPr/>
        <a:lstStyle/>
        <a:p>
          <a:endParaRPr lang="it-IT"/>
        </a:p>
      </dgm:t>
    </dgm:pt>
    <dgm:pt modelId="{1FB1F8DB-86F7-4AB5-931F-359CB9E7A0C1}" type="sibTrans" cxnId="{4CB075AE-AC4B-4DE0-9E4C-5CA1806F7E8C}">
      <dgm:prSet/>
      <dgm:spPr/>
      <dgm:t>
        <a:bodyPr/>
        <a:lstStyle/>
        <a:p>
          <a:endParaRPr lang="it-IT"/>
        </a:p>
      </dgm:t>
    </dgm:pt>
    <dgm:pt modelId="{0D2D8B07-5AFE-4B1C-A098-1DDEE3C69577}">
      <dgm:prSet phldrT="[Testo]" custT="1"/>
      <dgm:spPr/>
      <dgm:t>
        <a:bodyPr/>
        <a:lstStyle/>
        <a:p>
          <a:r>
            <a:rPr lang="it-IT" sz="1800" b="1" dirty="0" smtClean="0"/>
            <a:t>Complessità Assistenziale</a:t>
          </a:r>
          <a:endParaRPr lang="it-IT" sz="1800" b="1" dirty="0"/>
        </a:p>
      </dgm:t>
    </dgm:pt>
    <dgm:pt modelId="{081F1967-7D91-42AF-B818-BEDBFE1684F3}" type="parTrans" cxnId="{A2FD309E-A13A-46A6-959E-D138EA283961}">
      <dgm:prSet/>
      <dgm:spPr/>
      <dgm:t>
        <a:bodyPr/>
        <a:lstStyle/>
        <a:p>
          <a:endParaRPr lang="it-IT"/>
        </a:p>
      </dgm:t>
    </dgm:pt>
    <dgm:pt modelId="{75529705-FB58-414F-BA4D-A64FB0D60951}" type="sibTrans" cxnId="{A2FD309E-A13A-46A6-959E-D138EA283961}">
      <dgm:prSet/>
      <dgm:spPr/>
      <dgm:t>
        <a:bodyPr/>
        <a:lstStyle/>
        <a:p>
          <a:endParaRPr lang="it-IT"/>
        </a:p>
      </dgm:t>
    </dgm:pt>
    <dgm:pt modelId="{654755AB-E0E1-4B11-9842-ACA1CA495B1F}" type="pres">
      <dgm:prSet presAssocID="{AAB8D10D-DF6D-4B53-8309-425F5301DD4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310D08B-BC9A-4FE8-B465-AA65C6E834C1}" type="pres">
      <dgm:prSet presAssocID="{0D2D8B07-5AFE-4B1C-A098-1DDEE3C69577}" presName="centerShape" presStyleLbl="node0" presStyleIdx="0" presStyleCnt="1"/>
      <dgm:spPr/>
      <dgm:t>
        <a:bodyPr/>
        <a:lstStyle/>
        <a:p>
          <a:endParaRPr lang="it-IT"/>
        </a:p>
      </dgm:t>
    </dgm:pt>
    <dgm:pt modelId="{26C98766-2806-473D-A0DF-2721CE944A4E}" type="pres">
      <dgm:prSet presAssocID="{936BE5F5-F998-4939-ACE6-BE5A7591DE88}" presName="parTrans" presStyleLbl="bgSibTrans2D1" presStyleIdx="0" presStyleCnt="3"/>
      <dgm:spPr/>
      <dgm:t>
        <a:bodyPr/>
        <a:lstStyle/>
        <a:p>
          <a:endParaRPr lang="it-IT"/>
        </a:p>
      </dgm:t>
    </dgm:pt>
    <dgm:pt modelId="{94AAE464-040E-4AAA-A90D-4F92AE0CBF9D}" type="pres">
      <dgm:prSet presAssocID="{20020320-2ABD-4896-8A80-E43A6C4335F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482BBC0-F4DA-45EE-BC33-60DA2571FFD5}" type="pres">
      <dgm:prSet presAssocID="{C27D999A-3835-413F-82F0-3998D9CDE344}" presName="parTrans" presStyleLbl="bgSibTrans2D1" presStyleIdx="1" presStyleCnt="3"/>
      <dgm:spPr/>
      <dgm:t>
        <a:bodyPr/>
        <a:lstStyle/>
        <a:p>
          <a:endParaRPr lang="it-IT"/>
        </a:p>
      </dgm:t>
    </dgm:pt>
    <dgm:pt modelId="{20B715C0-3CDA-4FDD-9940-FFD3DB27C22B}" type="pres">
      <dgm:prSet presAssocID="{2818F3FF-C07F-41D0-B9F9-04ABCAF3CF5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752B53F-6BB0-43D0-BF96-7DB7CD302E9A}" type="pres">
      <dgm:prSet presAssocID="{5DC7338B-77A0-43D1-A276-2213667EA591}" presName="parTrans" presStyleLbl="bgSibTrans2D1" presStyleIdx="2" presStyleCnt="3"/>
      <dgm:spPr/>
      <dgm:t>
        <a:bodyPr/>
        <a:lstStyle/>
        <a:p>
          <a:endParaRPr lang="it-IT"/>
        </a:p>
      </dgm:t>
    </dgm:pt>
    <dgm:pt modelId="{6E10FDA9-57F8-43C3-BB3B-9350A5DAEA4A}" type="pres">
      <dgm:prSet presAssocID="{E0DC3673-18E2-41ED-8B42-39F8D9C57BC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97717F3-6129-47B3-858E-8B890F33A079}" type="presOf" srcId="{936BE5F5-F998-4939-ACE6-BE5A7591DE88}" destId="{26C98766-2806-473D-A0DF-2721CE944A4E}" srcOrd="0" destOrd="0" presId="urn:microsoft.com/office/officeart/2005/8/layout/radial4"/>
    <dgm:cxn modelId="{B715F1B2-F2A7-4995-91D0-C4807178FC07}" srcId="{0D2D8B07-5AFE-4B1C-A098-1DDEE3C69577}" destId="{E0DC3673-18E2-41ED-8B42-39F8D9C57BC4}" srcOrd="2" destOrd="0" parTransId="{5DC7338B-77A0-43D1-A276-2213667EA591}" sibTransId="{205235C0-5746-459B-9A61-D0EF207EE94D}"/>
    <dgm:cxn modelId="{F7097DAB-0D86-459C-8514-87F46A741294}" type="presOf" srcId="{5DC7338B-77A0-43D1-A276-2213667EA591}" destId="{F752B53F-6BB0-43D0-BF96-7DB7CD302E9A}" srcOrd="0" destOrd="0" presId="urn:microsoft.com/office/officeart/2005/8/layout/radial4"/>
    <dgm:cxn modelId="{71265526-45BD-4C81-89F3-28B8FE160E37}" srcId="{0D2D8B07-5AFE-4B1C-A098-1DDEE3C69577}" destId="{2818F3FF-C07F-41D0-B9F9-04ABCAF3CF5A}" srcOrd="1" destOrd="0" parTransId="{C27D999A-3835-413F-82F0-3998D9CDE344}" sibTransId="{0364A2A2-44E1-41C7-9268-F6C29C3563E0}"/>
    <dgm:cxn modelId="{A2FD309E-A13A-46A6-959E-D138EA283961}" srcId="{AAB8D10D-DF6D-4B53-8309-425F5301DD40}" destId="{0D2D8B07-5AFE-4B1C-A098-1DDEE3C69577}" srcOrd="0" destOrd="0" parTransId="{081F1967-7D91-42AF-B818-BEDBFE1684F3}" sibTransId="{75529705-FB58-414F-BA4D-A64FB0D60951}"/>
    <dgm:cxn modelId="{43D40B35-2B3A-43AB-9AEC-D487E6D6CECE}" type="presOf" srcId="{0D2D8B07-5AFE-4B1C-A098-1DDEE3C69577}" destId="{E310D08B-BC9A-4FE8-B465-AA65C6E834C1}" srcOrd="0" destOrd="0" presId="urn:microsoft.com/office/officeart/2005/8/layout/radial4"/>
    <dgm:cxn modelId="{C31C8F44-B152-4954-9C98-038EBC260E16}" type="presOf" srcId="{20020320-2ABD-4896-8A80-E43A6C4335F6}" destId="{94AAE464-040E-4AAA-A90D-4F92AE0CBF9D}" srcOrd="0" destOrd="0" presId="urn:microsoft.com/office/officeart/2005/8/layout/radial4"/>
    <dgm:cxn modelId="{A523B5C3-C64D-43EF-A15F-F8D41311B9D9}" type="presOf" srcId="{C27D999A-3835-413F-82F0-3998D9CDE344}" destId="{4482BBC0-F4DA-45EE-BC33-60DA2571FFD5}" srcOrd="0" destOrd="0" presId="urn:microsoft.com/office/officeart/2005/8/layout/radial4"/>
    <dgm:cxn modelId="{AB02C08A-141A-4089-8E96-4797C7BB961E}" type="presOf" srcId="{E0DC3673-18E2-41ED-8B42-39F8D9C57BC4}" destId="{6E10FDA9-57F8-43C3-BB3B-9350A5DAEA4A}" srcOrd="0" destOrd="0" presId="urn:microsoft.com/office/officeart/2005/8/layout/radial4"/>
    <dgm:cxn modelId="{FC122D73-C7D6-4CED-BC82-C379AF9ECB93}" type="presOf" srcId="{2818F3FF-C07F-41D0-B9F9-04ABCAF3CF5A}" destId="{20B715C0-3CDA-4FDD-9940-FFD3DB27C22B}" srcOrd="0" destOrd="0" presId="urn:microsoft.com/office/officeart/2005/8/layout/radial4"/>
    <dgm:cxn modelId="{2F88D71F-B135-4955-B170-3C90F8DF80F8}" type="presOf" srcId="{AAB8D10D-DF6D-4B53-8309-425F5301DD40}" destId="{654755AB-E0E1-4B11-9842-ACA1CA495B1F}" srcOrd="0" destOrd="0" presId="urn:microsoft.com/office/officeart/2005/8/layout/radial4"/>
    <dgm:cxn modelId="{4CB075AE-AC4B-4DE0-9E4C-5CA1806F7E8C}" srcId="{0D2D8B07-5AFE-4B1C-A098-1DDEE3C69577}" destId="{20020320-2ABD-4896-8A80-E43A6C4335F6}" srcOrd="0" destOrd="0" parTransId="{936BE5F5-F998-4939-ACE6-BE5A7591DE88}" sibTransId="{1FB1F8DB-86F7-4AB5-931F-359CB9E7A0C1}"/>
    <dgm:cxn modelId="{FBAFCB6B-9B3C-445F-8754-DDCC13103718}" type="presParOf" srcId="{654755AB-E0E1-4B11-9842-ACA1CA495B1F}" destId="{E310D08B-BC9A-4FE8-B465-AA65C6E834C1}" srcOrd="0" destOrd="0" presId="urn:microsoft.com/office/officeart/2005/8/layout/radial4"/>
    <dgm:cxn modelId="{6A712E01-4653-4EC7-ABDD-456BF0F3736C}" type="presParOf" srcId="{654755AB-E0E1-4B11-9842-ACA1CA495B1F}" destId="{26C98766-2806-473D-A0DF-2721CE944A4E}" srcOrd="1" destOrd="0" presId="urn:microsoft.com/office/officeart/2005/8/layout/radial4"/>
    <dgm:cxn modelId="{39928505-14B5-4B6D-B530-33D90A6F980B}" type="presParOf" srcId="{654755AB-E0E1-4B11-9842-ACA1CA495B1F}" destId="{94AAE464-040E-4AAA-A90D-4F92AE0CBF9D}" srcOrd="2" destOrd="0" presId="urn:microsoft.com/office/officeart/2005/8/layout/radial4"/>
    <dgm:cxn modelId="{DD6FA923-2E3C-4BC1-B025-DCD340188F7C}" type="presParOf" srcId="{654755AB-E0E1-4B11-9842-ACA1CA495B1F}" destId="{4482BBC0-F4DA-45EE-BC33-60DA2571FFD5}" srcOrd="3" destOrd="0" presId="urn:microsoft.com/office/officeart/2005/8/layout/radial4"/>
    <dgm:cxn modelId="{1EF37711-317E-4C0F-88FB-2AC1925330E0}" type="presParOf" srcId="{654755AB-E0E1-4B11-9842-ACA1CA495B1F}" destId="{20B715C0-3CDA-4FDD-9940-FFD3DB27C22B}" srcOrd="4" destOrd="0" presId="urn:microsoft.com/office/officeart/2005/8/layout/radial4"/>
    <dgm:cxn modelId="{3367EB3B-0CD4-4740-8629-CEB063E59533}" type="presParOf" srcId="{654755AB-E0E1-4B11-9842-ACA1CA495B1F}" destId="{F752B53F-6BB0-43D0-BF96-7DB7CD302E9A}" srcOrd="5" destOrd="0" presId="urn:microsoft.com/office/officeart/2005/8/layout/radial4"/>
    <dgm:cxn modelId="{DD6C0910-7D4E-426A-B4DE-916B2DDBDCAC}" type="presParOf" srcId="{654755AB-E0E1-4B11-9842-ACA1CA495B1F}" destId="{6E10FDA9-57F8-43C3-BB3B-9350A5DAEA4A}" srcOrd="6" destOrd="0" presId="urn:microsoft.com/office/officeart/2005/8/layout/radial4"/>
  </dgm:cxnLst>
  <dgm:bg>
    <a:noFill/>
    <a:effectLst>
      <a:outerShdw blurRad="50800" dist="50800" dir="5400000" algn="ctr" rotWithShape="0">
        <a:srgbClr val="FF0000"/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74CD4C-F8D9-4633-8E0E-C0024FA94FEA}" type="doc">
      <dgm:prSet loTypeId="urn:microsoft.com/office/officeart/2005/8/layout/hProcess4" loCatId="process" qsTypeId="urn:microsoft.com/office/officeart/2005/8/quickstyle/simple1#2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3A283A17-E35C-45C1-BD73-A173F82F5F25}">
      <dgm:prSet phldrT="[Testo]"/>
      <dgm:spPr/>
      <dgm:t>
        <a:bodyPr/>
        <a:lstStyle/>
        <a:p>
          <a:r>
            <a:rPr lang="it-IT" dirty="0" smtClean="0"/>
            <a:t>Assistito</a:t>
          </a:r>
          <a:endParaRPr lang="it-IT" dirty="0"/>
        </a:p>
      </dgm:t>
    </dgm:pt>
    <dgm:pt modelId="{CC0DC2EF-5543-4927-97B7-10C92B4EF664}" type="parTrans" cxnId="{0E32FC47-2DC7-4DDC-AAFA-35E6060F533D}">
      <dgm:prSet/>
      <dgm:spPr/>
      <dgm:t>
        <a:bodyPr/>
        <a:lstStyle/>
        <a:p>
          <a:endParaRPr lang="it-IT"/>
        </a:p>
      </dgm:t>
    </dgm:pt>
    <dgm:pt modelId="{C3EFEEAA-0E38-47AC-99CB-B28DFB6FAFC1}" type="sibTrans" cxnId="{0E32FC47-2DC7-4DDC-AAFA-35E6060F533D}">
      <dgm:prSet/>
      <dgm:spPr/>
      <dgm:t>
        <a:bodyPr/>
        <a:lstStyle/>
        <a:p>
          <a:endParaRPr lang="it-IT"/>
        </a:p>
      </dgm:t>
    </dgm:pt>
    <dgm:pt modelId="{8E0E9FD0-0367-4483-B561-D0A91310CCDA}">
      <dgm:prSet phldrT="[Testo]"/>
      <dgm:spPr/>
      <dgm:t>
        <a:bodyPr/>
        <a:lstStyle/>
        <a:p>
          <a:r>
            <a:rPr lang="it-IT" dirty="0" smtClean="0"/>
            <a:t>Problema;</a:t>
          </a:r>
          <a:endParaRPr lang="it-IT" dirty="0"/>
        </a:p>
      </dgm:t>
    </dgm:pt>
    <dgm:pt modelId="{68271338-9D35-4476-871B-B97A8800AE5F}" type="parTrans" cxnId="{CCF94880-937D-4D23-BE65-76DF75A1CCA4}">
      <dgm:prSet/>
      <dgm:spPr/>
      <dgm:t>
        <a:bodyPr/>
        <a:lstStyle/>
        <a:p>
          <a:endParaRPr lang="it-IT"/>
        </a:p>
      </dgm:t>
    </dgm:pt>
    <dgm:pt modelId="{60A2DC38-1B5B-4F45-A2B9-43180CAA1CB1}" type="sibTrans" cxnId="{CCF94880-937D-4D23-BE65-76DF75A1CCA4}">
      <dgm:prSet/>
      <dgm:spPr/>
      <dgm:t>
        <a:bodyPr/>
        <a:lstStyle/>
        <a:p>
          <a:endParaRPr lang="it-IT"/>
        </a:p>
      </dgm:t>
    </dgm:pt>
    <dgm:pt modelId="{76CA8226-2631-44C8-83D2-8A5608BE36D2}">
      <dgm:prSet phldrT="[Testo]"/>
      <dgm:spPr/>
      <dgm:t>
        <a:bodyPr/>
        <a:lstStyle/>
        <a:p>
          <a:r>
            <a:rPr lang="it-IT" dirty="0" smtClean="0"/>
            <a:t>Domanda assistenziale.	</a:t>
          </a:r>
          <a:endParaRPr lang="it-IT" dirty="0"/>
        </a:p>
      </dgm:t>
    </dgm:pt>
    <dgm:pt modelId="{5DA3AD7D-C88B-45CA-80F5-105DB7692886}" type="parTrans" cxnId="{A93BC269-B5A4-4C7F-96AF-18527B3FD472}">
      <dgm:prSet/>
      <dgm:spPr/>
      <dgm:t>
        <a:bodyPr/>
        <a:lstStyle/>
        <a:p>
          <a:endParaRPr lang="it-IT"/>
        </a:p>
      </dgm:t>
    </dgm:pt>
    <dgm:pt modelId="{730F90E6-543F-4716-8367-862DFEABB523}" type="sibTrans" cxnId="{A93BC269-B5A4-4C7F-96AF-18527B3FD472}">
      <dgm:prSet/>
      <dgm:spPr/>
      <dgm:t>
        <a:bodyPr/>
        <a:lstStyle/>
        <a:p>
          <a:endParaRPr lang="it-IT"/>
        </a:p>
      </dgm:t>
    </dgm:pt>
    <dgm:pt modelId="{F87793BB-5FC9-408E-A44D-EFD9B624A5E2}">
      <dgm:prSet phldrT="[Testo]"/>
      <dgm:spPr/>
      <dgm:t>
        <a:bodyPr/>
        <a:lstStyle/>
        <a:p>
          <a:r>
            <a:rPr lang="it-IT" dirty="0" smtClean="0"/>
            <a:t>Professionista</a:t>
          </a:r>
          <a:endParaRPr lang="it-IT" dirty="0"/>
        </a:p>
      </dgm:t>
    </dgm:pt>
    <dgm:pt modelId="{EA7314C1-BB36-4EFF-95F4-8FB63A72F143}" type="parTrans" cxnId="{BF4F29A0-FA6A-4213-89D4-96109C5A0528}">
      <dgm:prSet/>
      <dgm:spPr/>
      <dgm:t>
        <a:bodyPr/>
        <a:lstStyle/>
        <a:p>
          <a:endParaRPr lang="it-IT"/>
        </a:p>
      </dgm:t>
    </dgm:pt>
    <dgm:pt modelId="{09E47E38-43AB-41B3-BDC6-77AA6841DB36}" type="sibTrans" cxnId="{BF4F29A0-FA6A-4213-89D4-96109C5A0528}">
      <dgm:prSet/>
      <dgm:spPr/>
      <dgm:t>
        <a:bodyPr/>
        <a:lstStyle/>
        <a:p>
          <a:endParaRPr lang="it-IT"/>
        </a:p>
      </dgm:t>
    </dgm:pt>
    <dgm:pt modelId="{B5B57BFD-0C1F-494F-B17A-DDF8B145DE11}">
      <dgm:prSet phldrT="[Testo]"/>
      <dgm:spPr/>
      <dgm:t>
        <a:bodyPr/>
        <a:lstStyle/>
        <a:p>
          <a:r>
            <a:rPr lang="it-IT" dirty="0" smtClean="0"/>
            <a:t>Competenze;</a:t>
          </a:r>
          <a:endParaRPr lang="it-IT" dirty="0"/>
        </a:p>
      </dgm:t>
    </dgm:pt>
    <dgm:pt modelId="{8F406F5A-13C8-485A-9E31-D62760DC6FA6}" type="parTrans" cxnId="{D1DEBBB1-9B34-4FAD-8A61-A6DC990162CD}">
      <dgm:prSet/>
      <dgm:spPr/>
      <dgm:t>
        <a:bodyPr/>
        <a:lstStyle/>
        <a:p>
          <a:endParaRPr lang="it-IT"/>
        </a:p>
      </dgm:t>
    </dgm:pt>
    <dgm:pt modelId="{FD53B906-EF9C-4B39-8E0B-60A321D39AD5}" type="sibTrans" cxnId="{D1DEBBB1-9B34-4FAD-8A61-A6DC990162CD}">
      <dgm:prSet/>
      <dgm:spPr/>
      <dgm:t>
        <a:bodyPr/>
        <a:lstStyle/>
        <a:p>
          <a:endParaRPr lang="it-IT"/>
        </a:p>
      </dgm:t>
    </dgm:pt>
    <dgm:pt modelId="{FB0B5146-174D-41D4-9D17-0F439703A621}">
      <dgm:prSet phldrT="[Testo]"/>
      <dgm:spPr/>
      <dgm:t>
        <a:bodyPr/>
        <a:lstStyle/>
        <a:p>
          <a:r>
            <a:rPr lang="it-IT" dirty="0" smtClean="0"/>
            <a:t>Esperienze finalizzate;</a:t>
          </a:r>
          <a:endParaRPr lang="it-IT" dirty="0"/>
        </a:p>
      </dgm:t>
    </dgm:pt>
    <dgm:pt modelId="{0143EBB6-4EF9-4E1C-BC93-B7F11ED99EAE}" type="parTrans" cxnId="{A9A88037-1D85-4865-A85D-6F20E13F9BE2}">
      <dgm:prSet/>
      <dgm:spPr/>
      <dgm:t>
        <a:bodyPr/>
        <a:lstStyle/>
        <a:p>
          <a:endParaRPr lang="it-IT"/>
        </a:p>
      </dgm:t>
    </dgm:pt>
    <dgm:pt modelId="{9B35FE71-9025-49A9-9218-C01076984AB0}" type="sibTrans" cxnId="{A9A88037-1D85-4865-A85D-6F20E13F9BE2}">
      <dgm:prSet/>
      <dgm:spPr/>
      <dgm:t>
        <a:bodyPr/>
        <a:lstStyle/>
        <a:p>
          <a:endParaRPr lang="it-IT"/>
        </a:p>
      </dgm:t>
    </dgm:pt>
    <dgm:pt modelId="{F429E40B-54B2-4CC9-9D55-A7A325F1B85B}">
      <dgm:prSet phldrT="[Testo]"/>
      <dgm:spPr/>
      <dgm:t>
        <a:bodyPr/>
        <a:lstStyle/>
        <a:p>
          <a:r>
            <a:rPr lang="it-IT" dirty="0" smtClean="0"/>
            <a:t>Struttura organizzativa</a:t>
          </a:r>
          <a:endParaRPr lang="it-IT" dirty="0"/>
        </a:p>
      </dgm:t>
    </dgm:pt>
    <dgm:pt modelId="{D7F3580D-5C65-4390-91AD-72636ED68396}" type="parTrans" cxnId="{F3704AD5-5AB7-4FF5-BC74-1F419B7D6658}">
      <dgm:prSet/>
      <dgm:spPr/>
      <dgm:t>
        <a:bodyPr/>
        <a:lstStyle/>
        <a:p>
          <a:endParaRPr lang="it-IT"/>
        </a:p>
      </dgm:t>
    </dgm:pt>
    <dgm:pt modelId="{017E70AF-792B-4EB8-8A65-05F44E088DFB}" type="sibTrans" cxnId="{F3704AD5-5AB7-4FF5-BC74-1F419B7D6658}">
      <dgm:prSet/>
      <dgm:spPr/>
      <dgm:t>
        <a:bodyPr/>
        <a:lstStyle/>
        <a:p>
          <a:endParaRPr lang="it-IT"/>
        </a:p>
      </dgm:t>
    </dgm:pt>
    <dgm:pt modelId="{AFF176BC-1211-4A33-A23B-4B3490B1C77E}">
      <dgm:prSet phldrT="[Testo]"/>
      <dgm:spPr/>
      <dgm:t>
        <a:bodyPr/>
        <a:lstStyle/>
        <a:p>
          <a:r>
            <a:rPr lang="it-IT" dirty="0" smtClean="0"/>
            <a:t>Processi;</a:t>
          </a:r>
          <a:endParaRPr lang="it-IT" dirty="0"/>
        </a:p>
      </dgm:t>
    </dgm:pt>
    <dgm:pt modelId="{B76273DE-98B8-46ED-9AA5-3EA6A30269F0}" type="parTrans" cxnId="{EFB056F0-F72A-4EF2-BD8E-D39FA18619B3}">
      <dgm:prSet/>
      <dgm:spPr/>
      <dgm:t>
        <a:bodyPr/>
        <a:lstStyle/>
        <a:p>
          <a:endParaRPr lang="it-IT"/>
        </a:p>
      </dgm:t>
    </dgm:pt>
    <dgm:pt modelId="{0C0256D7-A26A-40F4-8566-6A6E535F87ED}" type="sibTrans" cxnId="{EFB056F0-F72A-4EF2-BD8E-D39FA18619B3}">
      <dgm:prSet/>
      <dgm:spPr/>
      <dgm:t>
        <a:bodyPr/>
        <a:lstStyle/>
        <a:p>
          <a:endParaRPr lang="it-IT"/>
        </a:p>
      </dgm:t>
    </dgm:pt>
    <dgm:pt modelId="{9FBE8636-8AC0-4372-91F7-E134823870AD}">
      <dgm:prSet phldrT="[Testo]"/>
      <dgm:spPr/>
      <dgm:t>
        <a:bodyPr/>
        <a:lstStyle/>
        <a:p>
          <a:r>
            <a:rPr lang="it-IT" dirty="0" smtClean="0"/>
            <a:t>Logistica.</a:t>
          </a:r>
          <a:endParaRPr lang="it-IT" dirty="0"/>
        </a:p>
      </dgm:t>
    </dgm:pt>
    <dgm:pt modelId="{2F9AAC5A-E11F-4D4D-8BEC-C18CFCB66752}" type="parTrans" cxnId="{4E263F19-98D0-4E63-B491-1E330218EA6A}">
      <dgm:prSet/>
      <dgm:spPr/>
      <dgm:t>
        <a:bodyPr/>
        <a:lstStyle/>
        <a:p>
          <a:endParaRPr lang="it-IT"/>
        </a:p>
      </dgm:t>
    </dgm:pt>
    <dgm:pt modelId="{CC10E5D2-6E91-4640-B5A6-3AF01C3A7FF0}" type="sibTrans" cxnId="{4E263F19-98D0-4E63-B491-1E330218EA6A}">
      <dgm:prSet/>
      <dgm:spPr/>
      <dgm:t>
        <a:bodyPr/>
        <a:lstStyle/>
        <a:p>
          <a:endParaRPr lang="it-IT"/>
        </a:p>
      </dgm:t>
    </dgm:pt>
    <dgm:pt modelId="{D53EEA9C-3071-48AB-B210-69654ECC2F25}">
      <dgm:prSet phldrT="[Testo]"/>
      <dgm:spPr/>
      <dgm:t>
        <a:bodyPr/>
        <a:lstStyle/>
        <a:p>
          <a:r>
            <a:rPr lang="it-IT" dirty="0" smtClean="0"/>
            <a:t>Abilità.</a:t>
          </a:r>
          <a:endParaRPr lang="it-IT" dirty="0"/>
        </a:p>
      </dgm:t>
    </dgm:pt>
    <dgm:pt modelId="{4EAECDCE-81A7-4309-B4EE-3A3840715162}" type="parTrans" cxnId="{77BF2316-D603-4B41-8AA1-886EE1CCDEC8}">
      <dgm:prSet/>
      <dgm:spPr/>
      <dgm:t>
        <a:bodyPr/>
        <a:lstStyle/>
        <a:p>
          <a:endParaRPr lang="it-IT"/>
        </a:p>
      </dgm:t>
    </dgm:pt>
    <dgm:pt modelId="{6EDFD5E9-52D4-4CB3-8620-87B7F88E5362}" type="sibTrans" cxnId="{77BF2316-D603-4B41-8AA1-886EE1CCDEC8}">
      <dgm:prSet/>
      <dgm:spPr/>
      <dgm:t>
        <a:bodyPr/>
        <a:lstStyle/>
        <a:p>
          <a:endParaRPr lang="it-IT"/>
        </a:p>
      </dgm:t>
    </dgm:pt>
    <dgm:pt modelId="{49C0BADB-8D77-43D8-AEC4-FF2A75E7BE3F}">
      <dgm:prSet phldrT="[Testo]"/>
      <dgm:spPr/>
      <dgm:t>
        <a:bodyPr/>
        <a:lstStyle/>
        <a:p>
          <a:r>
            <a:rPr lang="it-IT" dirty="0" smtClean="0"/>
            <a:t>Tecnologie;</a:t>
          </a:r>
          <a:endParaRPr lang="it-IT" dirty="0"/>
        </a:p>
      </dgm:t>
    </dgm:pt>
    <dgm:pt modelId="{C037BC42-7AFB-43DC-9B99-BB582AAAD41A}" type="parTrans" cxnId="{AC1E7302-2D1B-4842-8E9C-B859A3F19BB1}">
      <dgm:prSet/>
      <dgm:spPr/>
      <dgm:t>
        <a:bodyPr/>
        <a:lstStyle/>
        <a:p>
          <a:endParaRPr lang="it-IT"/>
        </a:p>
      </dgm:t>
    </dgm:pt>
    <dgm:pt modelId="{6DC3E0CC-DEBE-42A7-A456-AFAFC94DDF23}" type="sibTrans" cxnId="{AC1E7302-2D1B-4842-8E9C-B859A3F19BB1}">
      <dgm:prSet/>
      <dgm:spPr/>
      <dgm:t>
        <a:bodyPr/>
        <a:lstStyle/>
        <a:p>
          <a:endParaRPr lang="it-IT"/>
        </a:p>
      </dgm:t>
    </dgm:pt>
    <dgm:pt modelId="{7F4A5125-3724-4A60-9E3C-3338F7551163}" type="pres">
      <dgm:prSet presAssocID="{7674CD4C-F8D9-4633-8E0E-C0024FA94F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E6ABDB8-7902-4088-9D5E-CE707F153D44}" type="pres">
      <dgm:prSet presAssocID="{7674CD4C-F8D9-4633-8E0E-C0024FA94FEA}" presName="tSp" presStyleCnt="0"/>
      <dgm:spPr/>
      <dgm:t>
        <a:bodyPr/>
        <a:lstStyle/>
        <a:p>
          <a:endParaRPr lang="it-IT"/>
        </a:p>
      </dgm:t>
    </dgm:pt>
    <dgm:pt modelId="{73BA1E8C-57A1-428A-B1A6-A608747AB1AA}" type="pres">
      <dgm:prSet presAssocID="{7674CD4C-F8D9-4633-8E0E-C0024FA94FEA}" presName="bSp" presStyleCnt="0"/>
      <dgm:spPr/>
      <dgm:t>
        <a:bodyPr/>
        <a:lstStyle/>
        <a:p>
          <a:endParaRPr lang="it-IT"/>
        </a:p>
      </dgm:t>
    </dgm:pt>
    <dgm:pt modelId="{E86849DE-581E-4C99-B73D-2208246B66CB}" type="pres">
      <dgm:prSet presAssocID="{7674CD4C-F8D9-4633-8E0E-C0024FA94FEA}" presName="process" presStyleCnt="0"/>
      <dgm:spPr/>
      <dgm:t>
        <a:bodyPr/>
        <a:lstStyle/>
        <a:p>
          <a:endParaRPr lang="it-IT"/>
        </a:p>
      </dgm:t>
    </dgm:pt>
    <dgm:pt modelId="{E05258C8-55E3-4596-9194-BCEE18435A82}" type="pres">
      <dgm:prSet presAssocID="{3A283A17-E35C-45C1-BD73-A173F82F5F25}" presName="composite1" presStyleCnt="0"/>
      <dgm:spPr/>
      <dgm:t>
        <a:bodyPr/>
        <a:lstStyle/>
        <a:p>
          <a:endParaRPr lang="it-IT"/>
        </a:p>
      </dgm:t>
    </dgm:pt>
    <dgm:pt modelId="{7E02C2E1-4954-44D7-96E9-83278401C191}" type="pres">
      <dgm:prSet presAssocID="{3A283A17-E35C-45C1-BD73-A173F82F5F25}" presName="dummyNode1" presStyleLbl="node1" presStyleIdx="0" presStyleCnt="3"/>
      <dgm:spPr/>
      <dgm:t>
        <a:bodyPr/>
        <a:lstStyle/>
        <a:p>
          <a:endParaRPr lang="it-IT"/>
        </a:p>
      </dgm:t>
    </dgm:pt>
    <dgm:pt modelId="{85836027-E1A9-4C73-A31A-ECC13053FD57}" type="pres">
      <dgm:prSet presAssocID="{3A283A17-E35C-45C1-BD73-A173F82F5F25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C9C4E6A-021F-4A6F-AC59-BEE3A86D5110}" type="pres">
      <dgm:prSet presAssocID="{3A283A17-E35C-45C1-BD73-A173F82F5F25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C76088D-F779-4703-BDDB-A802AB6D18C6}" type="pres">
      <dgm:prSet presAssocID="{3A283A17-E35C-45C1-BD73-A173F82F5F25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576CDEE-F601-42A0-9F0F-83DAF930152C}" type="pres">
      <dgm:prSet presAssocID="{3A283A17-E35C-45C1-BD73-A173F82F5F25}" presName="connSite1" presStyleCnt="0"/>
      <dgm:spPr/>
      <dgm:t>
        <a:bodyPr/>
        <a:lstStyle/>
        <a:p>
          <a:endParaRPr lang="it-IT"/>
        </a:p>
      </dgm:t>
    </dgm:pt>
    <dgm:pt modelId="{7DE580D2-99E1-40FB-8143-BC880E620719}" type="pres">
      <dgm:prSet presAssocID="{C3EFEEAA-0E38-47AC-99CB-B28DFB6FAFC1}" presName="Name9" presStyleLbl="sibTrans2D1" presStyleIdx="0" presStyleCnt="2"/>
      <dgm:spPr/>
      <dgm:t>
        <a:bodyPr/>
        <a:lstStyle/>
        <a:p>
          <a:endParaRPr lang="it-IT"/>
        </a:p>
      </dgm:t>
    </dgm:pt>
    <dgm:pt modelId="{4638FB21-BFD0-4378-B15A-4C8C7B4409F0}" type="pres">
      <dgm:prSet presAssocID="{F87793BB-5FC9-408E-A44D-EFD9B624A5E2}" presName="composite2" presStyleCnt="0"/>
      <dgm:spPr/>
      <dgm:t>
        <a:bodyPr/>
        <a:lstStyle/>
        <a:p>
          <a:endParaRPr lang="it-IT"/>
        </a:p>
      </dgm:t>
    </dgm:pt>
    <dgm:pt modelId="{14E5F0BA-ABC2-4FA1-B1A7-E5A7ED6266DD}" type="pres">
      <dgm:prSet presAssocID="{F87793BB-5FC9-408E-A44D-EFD9B624A5E2}" presName="dummyNode2" presStyleLbl="node1" presStyleIdx="0" presStyleCnt="3"/>
      <dgm:spPr/>
      <dgm:t>
        <a:bodyPr/>
        <a:lstStyle/>
        <a:p>
          <a:endParaRPr lang="it-IT"/>
        </a:p>
      </dgm:t>
    </dgm:pt>
    <dgm:pt modelId="{B7B2B29C-F791-4073-A318-D2FF50BDB73C}" type="pres">
      <dgm:prSet presAssocID="{F87793BB-5FC9-408E-A44D-EFD9B624A5E2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C0AC3CB-A84D-42DE-9AFF-BDA090C61583}" type="pres">
      <dgm:prSet presAssocID="{F87793BB-5FC9-408E-A44D-EFD9B624A5E2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2242CF6-F78E-4534-A633-555838D49EBC}" type="pres">
      <dgm:prSet presAssocID="{F87793BB-5FC9-408E-A44D-EFD9B624A5E2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029EBCD-D1BE-4A88-BDCC-C98E65081FAA}" type="pres">
      <dgm:prSet presAssocID="{F87793BB-5FC9-408E-A44D-EFD9B624A5E2}" presName="connSite2" presStyleCnt="0"/>
      <dgm:spPr/>
      <dgm:t>
        <a:bodyPr/>
        <a:lstStyle/>
        <a:p>
          <a:endParaRPr lang="it-IT"/>
        </a:p>
      </dgm:t>
    </dgm:pt>
    <dgm:pt modelId="{C504EAE1-706C-42A8-BABA-084D599316A4}" type="pres">
      <dgm:prSet presAssocID="{09E47E38-43AB-41B3-BDC6-77AA6841DB36}" presName="Name18" presStyleLbl="sibTrans2D1" presStyleIdx="1" presStyleCnt="2"/>
      <dgm:spPr/>
      <dgm:t>
        <a:bodyPr/>
        <a:lstStyle/>
        <a:p>
          <a:endParaRPr lang="it-IT"/>
        </a:p>
      </dgm:t>
    </dgm:pt>
    <dgm:pt modelId="{5894036E-17BF-4BF4-8511-A3536F5D0128}" type="pres">
      <dgm:prSet presAssocID="{F429E40B-54B2-4CC9-9D55-A7A325F1B85B}" presName="composite1" presStyleCnt="0"/>
      <dgm:spPr/>
      <dgm:t>
        <a:bodyPr/>
        <a:lstStyle/>
        <a:p>
          <a:endParaRPr lang="it-IT"/>
        </a:p>
      </dgm:t>
    </dgm:pt>
    <dgm:pt modelId="{5F6069C8-E901-4E9B-90CE-AC3717F1A68B}" type="pres">
      <dgm:prSet presAssocID="{F429E40B-54B2-4CC9-9D55-A7A325F1B85B}" presName="dummyNode1" presStyleLbl="node1" presStyleIdx="1" presStyleCnt="3"/>
      <dgm:spPr/>
      <dgm:t>
        <a:bodyPr/>
        <a:lstStyle/>
        <a:p>
          <a:endParaRPr lang="it-IT"/>
        </a:p>
      </dgm:t>
    </dgm:pt>
    <dgm:pt modelId="{3674329C-3A61-4291-AABD-C79EE7D554F4}" type="pres">
      <dgm:prSet presAssocID="{F429E40B-54B2-4CC9-9D55-A7A325F1B85B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800D63E-9A5C-4723-9C1B-C4D759E073CF}" type="pres">
      <dgm:prSet presAssocID="{F429E40B-54B2-4CC9-9D55-A7A325F1B85B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C252A68-85B7-4170-BF83-C89FDD4262F6}" type="pres">
      <dgm:prSet presAssocID="{F429E40B-54B2-4CC9-9D55-A7A325F1B85B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1B49DF6-BA7B-4DF9-9F2E-297F1DA39BE3}" type="pres">
      <dgm:prSet presAssocID="{F429E40B-54B2-4CC9-9D55-A7A325F1B85B}" presName="connSite1" presStyleCnt="0"/>
      <dgm:spPr/>
      <dgm:t>
        <a:bodyPr/>
        <a:lstStyle/>
        <a:p>
          <a:endParaRPr lang="it-IT"/>
        </a:p>
      </dgm:t>
    </dgm:pt>
  </dgm:ptLst>
  <dgm:cxnLst>
    <dgm:cxn modelId="{CAC9D210-48D9-41F5-B122-EA181EB45C35}" type="presOf" srcId="{9FBE8636-8AC0-4372-91F7-E134823870AD}" destId="{3674329C-3A61-4291-AABD-C79EE7D554F4}" srcOrd="0" destOrd="2" presId="urn:microsoft.com/office/officeart/2005/8/layout/hProcess4"/>
    <dgm:cxn modelId="{2E4E4645-C98F-47A1-936B-CC39C036ACA8}" type="presOf" srcId="{76CA8226-2631-44C8-83D2-8A5608BE36D2}" destId="{85836027-E1A9-4C73-A31A-ECC13053FD57}" srcOrd="0" destOrd="1" presId="urn:microsoft.com/office/officeart/2005/8/layout/hProcess4"/>
    <dgm:cxn modelId="{BC53189C-A659-4BD4-A0CF-DF925FF05089}" type="presOf" srcId="{C3EFEEAA-0E38-47AC-99CB-B28DFB6FAFC1}" destId="{7DE580D2-99E1-40FB-8143-BC880E620719}" srcOrd="0" destOrd="0" presId="urn:microsoft.com/office/officeart/2005/8/layout/hProcess4"/>
    <dgm:cxn modelId="{6A84F583-96C9-4BDD-B005-F099D8852584}" type="presOf" srcId="{AFF176BC-1211-4A33-A23B-4B3490B1C77E}" destId="{3674329C-3A61-4291-AABD-C79EE7D554F4}" srcOrd="0" destOrd="0" presId="urn:microsoft.com/office/officeart/2005/8/layout/hProcess4"/>
    <dgm:cxn modelId="{1F826EF1-4D51-42CB-9D24-B671346AF428}" type="presOf" srcId="{49C0BADB-8D77-43D8-AEC4-FF2A75E7BE3F}" destId="{3674329C-3A61-4291-AABD-C79EE7D554F4}" srcOrd="0" destOrd="1" presId="urn:microsoft.com/office/officeart/2005/8/layout/hProcess4"/>
    <dgm:cxn modelId="{430FCF20-4256-43EA-81CA-3203DA12CF79}" type="presOf" srcId="{D53EEA9C-3071-48AB-B210-69654ECC2F25}" destId="{B7B2B29C-F791-4073-A318-D2FF50BDB73C}" srcOrd="0" destOrd="2" presId="urn:microsoft.com/office/officeart/2005/8/layout/hProcess4"/>
    <dgm:cxn modelId="{F3704AD5-5AB7-4FF5-BC74-1F419B7D6658}" srcId="{7674CD4C-F8D9-4633-8E0E-C0024FA94FEA}" destId="{F429E40B-54B2-4CC9-9D55-A7A325F1B85B}" srcOrd="2" destOrd="0" parTransId="{D7F3580D-5C65-4390-91AD-72636ED68396}" sibTransId="{017E70AF-792B-4EB8-8A65-05F44E088DFB}"/>
    <dgm:cxn modelId="{EFB056F0-F72A-4EF2-BD8E-D39FA18619B3}" srcId="{F429E40B-54B2-4CC9-9D55-A7A325F1B85B}" destId="{AFF176BC-1211-4A33-A23B-4B3490B1C77E}" srcOrd="0" destOrd="0" parTransId="{B76273DE-98B8-46ED-9AA5-3EA6A30269F0}" sibTransId="{0C0256D7-A26A-40F4-8566-6A6E535F87ED}"/>
    <dgm:cxn modelId="{567FDBE9-085B-4223-AA57-671DD8848AE7}" type="presOf" srcId="{3A283A17-E35C-45C1-BD73-A173F82F5F25}" destId="{9C76088D-F779-4703-BDDB-A802AB6D18C6}" srcOrd="0" destOrd="0" presId="urn:microsoft.com/office/officeart/2005/8/layout/hProcess4"/>
    <dgm:cxn modelId="{FC3AC8DC-29A2-43EE-8051-CCE4D270F1E0}" type="presOf" srcId="{9FBE8636-8AC0-4372-91F7-E134823870AD}" destId="{8800D63E-9A5C-4723-9C1B-C4D759E073CF}" srcOrd="1" destOrd="2" presId="urn:microsoft.com/office/officeart/2005/8/layout/hProcess4"/>
    <dgm:cxn modelId="{E9CC4173-31CD-491E-9A0D-5CDB385F12B5}" type="presOf" srcId="{8E0E9FD0-0367-4483-B561-D0A91310CCDA}" destId="{FC9C4E6A-021F-4A6F-AC59-BEE3A86D5110}" srcOrd="1" destOrd="0" presId="urn:microsoft.com/office/officeart/2005/8/layout/hProcess4"/>
    <dgm:cxn modelId="{1EA988D8-4BCC-4577-B650-0161072974DA}" type="presOf" srcId="{7674CD4C-F8D9-4633-8E0E-C0024FA94FEA}" destId="{7F4A5125-3724-4A60-9E3C-3338F7551163}" srcOrd="0" destOrd="0" presId="urn:microsoft.com/office/officeart/2005/8/layout/hProcess4"/>
    <dgm:cxn modelId="{AC1E7302-2D1B-4842-8E9C-B859A3F19BB1}" srcId="{F429E40B-54B2-4CC9-9D55-A7A325F1B85B}" destId="{49C0BADB-8D77-43D8-AEC4-FF2A75E7BE3F}" srcOrd="1" destOrd="0" parTransId="{C037BC42-7AFB-43DC-9B99-BB582AAAD41A}" sibTransId="{6DC3E0CC-DEBE-42A7-A456-AFAFC94DDF23}"/>
    <dgm:cxn modelId="{D1DEBBB1-9B34-4FAD-8A61-A6DC990162CD}" srcId="{F87793BB-5FC9-408E-A44D-EFD9B624A5E2}" destId="{B5B57BFD-0C1F-494F-B17A-DDF8B145DE11}" srcOrd="0" destOrd="0" parTransId="{8F406F5A-13C8-485A-9E31-D62760DC6FA6}" sibTransId="{FD53B906-EF9C-4B39-8E0B-60A321D39AD5}"/>
    <dgm:cxn modelId="{BF4F29A0-FA6A-4213-89D4-96109C5A0528}" srcId="{7674CD4C-F8D9-4633-8E0E-C0024FA94FEA}" destId="{F87793BB-5FC9-408E-A44D-EFD9B624A5E2}" srcOrd="1" destOrd="0" parTransId="{EA7314C1-BB36-4EFF-95F4-8FB63A72F143}" sibTransId="{09E47E38-43AB-41B3-BDC6-77AA6841DB36}"/>
    <dgm:cxn modelId="{E5C0A068-153F-4BBB-8DAB-A7E2FDC3208D}" type="presOf" srcId="{AFF176BC-1211-4A33-A23B-4B3490B1C77E}" destId="{8800D63E-9A5C-4723-9C1B-C4D759E073CF}" srcOrd="1" destOrd="0" presId="urn:microsoft.com/office/officeart/2005/8/layout/hProcess4"/>
    <dgm:cxn modelId="{CEB21B8E-5667-4F4C-8958-6F41642C3EAB}" type="presOf" srcId="{F429E40B-54B2-4CC9-9D55-A7A325F1B85B}" destId="{DC252A68-85B7-4170-BF83-C89FDD4262F6}" srcOrd="0" destOrd="0" presId="urn:microsoft.com/office/officeart/2005/8/layout/hProcess4"/>
    <dgm:cxn modelId="{A9A88037-1D85-4865-A85D-6F20E13F9BE2}" srcId="{F87793BB-5FC9-408E-A44D-EFD9B624A5E2}" destId="{FB0B5146-174D-41D4-9D17-0F439703A621}" srcOrd="1" destOrd="0" parTransId="{0143EBB6-4EF9-4E1C-BC93-B7F11ED99EAE}" sibTransId="{9B35FE71-9025-49A9-9218-C01076984AB0}"/>
    <dgm:cxn modelId="{45CDBB59-87F4-413C-A737-FF2E3ABC7E27}" type="presOf" srcId="{09E47E38-43AB-41B3-BDC6-77AA6841DB36}" destId="{C504EAE1-706C-42A8-BABA-084D599316A4}" srcOrd="0" destOrd="0" presId="urn:microsoft.com/office/officeart/2005/8/layout/hProcess4"/>
    <dgm:cxn modelId="{4E263F19-98D0-4E63-B491-1E330218EA6A}" srcId="{F429E40B-54B2-4CC9-9D55-A7A325F1B85B}" destId="{9FBE8636-8AC0-4372-91F7-E134823870AD}" srcOrd="2" destOrd="0" parTransId="{2F9AAC5A-E11F-4D4D-8BEC-C18CFCB66752}" sibTransId="{CC10E5D2-6E91-4640-B5A6-3AF01C3A7FF0}"/>
    <dgm:cxn modelId="{A839A9FD-435A-4473-9868-F064858B5AEC}" type="presOf" srcId="{B5B57BFD-0C1F-494F-B17A-DDF8B145DE11}" destId="{0C0AC3CB-A84D-42DE-9AFF-BDA090C61583}" srcOrd="1" destOrd="0" presId="urn:microsoft.com/office/officeart/2005/8/layout/hProcess4"/>
    <dgm:cxn modelId="{032B5B95-422F-4A70-954A-828D22ED0357}" type="presOf" srcId="{F87793BB-5FC9-408E-A44D-EFD9B624A5E2}" destId="{32242CF6-F78E-4534-A633-555838D49EBC}" srcOrd="0" destOrd="0" presId="urn:microsoft.com/office/officeart/2005/8/layout/hProcess4"/>
    <dgm:cxn modelId="{3EA0345C-8C36-4933-A0F5-38916A7140AD}" type="presOf" srcId="{FB0B5146-174D-41D4-9D17-0F439703A621}" destId="{0C0AC3CB-A84D-42DE-9AFF-BDA090C61583}" srcOrd="1" destOrd="1" presId="urn:microsoft.com/office/officeart/2005/8/layout/hProcess4"/>
    <dgm:cxn modelId="{D827A337-0378-45F6-AB24-AD55A1073C52}" type="presOf" srcId="{49C0BADB-8D77-43D8-AEC4-FF2A75E7BE3F}" destId="{8800D63E-9A5C-4723-9C1B-C4D759E073CF}" srcOrd="1" destOrd="1" presId="urn:microsoft.com/office/officeart/2005/8/layout/hProcess4"/>
    <dgm:cxn modelId="{36CD898F-D0A6-4368-8BD0-68EF307D3AE9}" type="presOf" srcId="{B5B57BFD-0C1F-494F-B17A-DDF8B145DE11}" destId="{B7B2B29C-F791-4073-A318-D2FF50BDB73C}" srcOrd="0" destOrd="0" presId="urn:microsoft.com/office/officeart/2005/8/layout/hProcess4"/>
    <dgm:cxn modelId="{CCF94880-937D-4D23-BE65-76DF75A1CCA4}" srcId="{3A283A17-E35C-45C1-BD73-A173F82F5F25}" destId="{8E0E9FD0-0367-4483-B561-D0A91310CCDA}" srcOrd="0" destOrd="0" parTransId="{68271338-9D35-4476-871B-B97A8800AE5F}" sibTransId="{60A2DC38-1B5B-4F45-A2B9-43180CAA1CB1}"/>
    <dgm:cxn modelId="{77BF2316-D603-4B41-8AA1-886EE1CCDEC8}" srcId="{F87793BB-5FC9-408E-A44D-EFD9B624A5E2}" destId="{D53EEA9C-3071-48AB-B210-69654ECC2F25}" srcOrd="2" destOrd="0" parTransId="{4EAECDCE-81A7-4309-B4EE-3A3840715162}" sibTransId="{6EDFD5E9-52D4-4CB3-8620-87B7F88E5362}"/>
    <dgm:cxn modelId="{6AC8C96B-A40B-4F80-A392-F7D9380F8F7E}" type="presOf" srcId="{FB0B5146-174D-41D4-9D17-0F439703A621}" destId="{B7B2B29C-F791-4073-A318-D2FF50BDB73C}" srcOrd="0" destOrd="1" presId="urn:microsoft.com/office/officeart/2005/8/layout/hProcess4"/>
    <dgm:cxn modelId="{7581A022-56E7-42ED-B5C3-0F0D67A2C8DC}" type="presOf" srcId="{76CA8226-2631-44C8-83D2-8A5608BE36D2}" destId="{FC9C4E6A-021F-4A6F-AC59-BEE3A86D5110}" srcOrd="1" destOrd="1" presId="urn:microsoft.com/office/officeart/2005/8/layout/hProcess4"/>
    <dgm:cxn modelId="{A93BC269-B5A4-4C7F-96AF-18527B3FD472}" srcId="{3A283A17-E35C-45C1-BD73-A173F82F5F25}" destId="{76CA8226-2631-44C8-83D2-8A5608BE36D2}" srcOrd="1" destOrd="0" parTransId="{5DA3AD7D-C88B-45CA-80F5-105DB7692886}" sibTransId="{730F90E6-543F-4716-8367-862DFEABB523}"/>
    <dgm:cxn modelId="{6301E865-0654-4753-A06F-356D853BAE13}" type="presOf" srcId="{8E0E9FD0-0367-4483-B561-D0A91310CCDA}" destId="{85836027-E1A9-4C73-A31A-ECC13053FD57}" srcOrd="0" destOrd="0" presId="urn:microsoft.com/office/officeart/2005/8/layout/hProcess4"/>
    <dgm:cxn modelId="{0E32FC47-2DC7-4DDC-AAFA-35E6060F533D}" srcId="{7674CD4C-F8D9-4633-8E0E-C0024FA94FEA}" destId="{3A283A17-E35C-45C1-BD73-A173F82F5F25}" srcOrd="0" destOrd="0" parTransId="{CC0DC2EF-5543-4927-97B7-10C92B4EF664}" sibTransId="{C3EFEEAA-0E38-47AC-99CB-B28DFB6FAFC1}"/>
    <dgm:cxn modelId="{5F92D947-B523-42A5-AF0E-B333F7C84EE6}" type="presOf" srcId="{D53EEA9C-3071-48AB-B210-69654ECC2F25}" destId="{0C0AC3CB-A84D-42DE-9AFF-BDA090C61583}" srcOrd="1" destOrd="2" presId="urn:microsoft.com/office/officeart/2005/8/layout/hProcess4"/>
    <dgm:cxn modelId="{604FFFD4-A51A-4812-8A6A-F906F956051C}" type="presParOf" srcId="{7F4A5125-3724-4A60-9E3C-3338F7551163}" destId="{CE6ABDB8-7902-4088-9D5E-CE707F153D44}" srcOrd="0" destOrd="0" presId="urn:microsoft.com/office/officeart/2005/8/layout/hProcess4"/>
    <dgm:cxn modelId="{349A7046-98F4-4C20-961E-B4A6C6A6DDAE}" type="presParOf" srcId="{7F4A5125-3724-4A60-9E3C-3338F7551163}" destId="{73BA1E8C-57A1-428A-B1A6-A608747AB1AA}" srcOrd="1" destOrd="0" presId="urn:microsoft.com/office/officeart/2005/8/layout/hProcess4"/>
    <dgm:cxn modelId="{22BCBEBE-4E02-4FBE-8CB3-1C707201A8AF}" type="presParOf" srcId="{7F4A5125-3724-4A60-9E3C-3338F7551163}" destId="{E86849DE-581E-4C99-B73D-2208246B66CB}" srcOrd="2" destOrd="0" presId="urn:microsoft.com/office/officeart/2005/8/layout/hProcess4"/>
    <dgm:cxn modelId="{0C503E21-DF98-4FF2-915F-DA7ABFB2A256}" type="presParOf" srcId="{E86849DE-581E-4C99-B73D-2208246B66CB}" destId="{E05258C8-55E3-4596-9194-BCEE18435A82}" srcOrd="0" destOrd="0" presId="urn:microsoft.com/office/officeart/2005/8/layout/hProcess4"/>
    <dgm:cxn modelId="{CB08B2A2-EEA4-4BCF-A257-7C45E68E2F88}" type="presParOf" srcId="{E05258C8-55E3-4596-9194-BCEE18435A82}" destId="{7E02C2E1-4954-44D7-96E9-83278401C191}" srcOrd="0" destOrd="0" presId="urn:microsoft.com/office/officeart/2005/8/layout/hProcess4"/>
    <dgm:cxn modelId="{C38C9416-E393-47B3-A197-FE547A5671C6}" type="presParOf" srcId="{E05258C8-55E3-4596-9194-BCEE18435A82}" destId="{85836027-E1A9-4C73-A31A-ECC13053FD57}" srcOrd="1" destOrd="0" presId="urn:microsoft.com/office/officeart/2005/8/layout/hProcess4"/>
    <dgm:cxn modelId="{42A4995F-77A5-45CE-8826-3A6B4B3ACE49}" type="presParOf" srcId="{E05258C8-55E3-4596-9194-BCEE18435A82}" destId="{FC9C4E6A-021F-4A6F-AC59-BEE3A86D5110}" srcOrd="2" destOrd="0" presId="urn:microsoft.com/office/officeart/2005/8/layout/hProcess4"/>
    <dgm:cxn modelId="{08F8155A-8B06-4CDF-8952-FFED691A66B5}" type="presParOf" srcId="{E05258C8-55E3-4596-9194-BCEE18435A82}" destId="{9C76088D-F779-4703-BDDB-A802AB6D18C6}" srcOrd="3" destOrd="0" presId="urn:microsoft.com/office/officeart/2005/8/layout/hProcess4"/>
    <dgm:cxn modelId="{8F2DC952-C994-49E2-AB44-406B9048494D}" type="presParOf" srcId="{E05258C8-55E3-4596-9194-BCEE18435A82}" destId="{4576CDEE-F601-42A0-9F0F-83DAF930152C}" srcOrd="4" destOrd="0" presId="urn:microsoft.com/office/officeart/2005/8/layout/hProcess4"/>
    <dgm:cxn modelId="{8E25F2C4-C24E-4718-B7CD-40BE12F184D3}" type="presParOf" srcId="{E86849DE-581E-4C99-B73D-2208246B66CB}" destId="{7DE580D2-99E1-40FB-8143-BC880E620719}" srcOrd="1" destOrd="0" presId="urn:microsoft.com/office/officeart/2005/8/layout/hProcess4"/>
    <dgm:cxn modelId="{07BE0B01-28F2-4293-8315-7E0476A48D65}" type="presParOf" srcId="{E86849DE-581E-4C99-B73D-2208246B66CB}" destId="{4638FB21-BFD0-4378-B15A-4C8C7B4409F0}" srcOrd="2" destOrd="0" presId="urn:microsoft.com/office/officeart/2005/8/layout/hProcess4"/>
    <dgm:cxn modelId="{6BBB9F45-088E-4995-9F42-64436C8D2FAA}" type="presParOf" srcId="{4638FB21-BFD0-4378-B15A-4C8C7B4409F0}" destId="{14E5F0BA-ABC2-4FA1-B1A7-E5A7ED6266DD}" srcOrd="0" destOrd="0" presId="urn:microsoft.com/office/officeart/2005/8/layout/hProcess4"/>
    <dgm:cxn modelId="{D26B7AB7-22D3-4A48-8C02-BF41DA6122C7}" type="presParOf" srcId="{4638FB21-BFD0-4378-B15A-4C8C7B4409F0}" destId="{B7B2B29C-F791-4073-A318-D2FF50BDB73C}" srcOrd="1" destOrd="0" presId="urn:microsoft.com/office/officeart/2005/8/layout/hProcess4"/>
    <dgm:cxn modelId="{2DC7AABA-7999-4BA3-B116-60945BCC7A61}" type="presParOf" srcId="{4638FB21-BFD0-4378-B15A-4C8C7B4409F0}" destId="{0C0AC3CB-A84D-42DE-9AFF-BDA090C61583}" srcOrd="2" destOrd="0" presId="urn:microsoft.com/office/officeart/2005/8/layout/hProcess4"/>
    <dgm:cxn modelId="{05690A33-369F-4270-9FFC-132FEA1DD36C}" type="presParOf" srcId="{4638FB21-BFD0-4378-B15A-4C8C7B4409F0}" destId="{32242CF6-F78E-4534-A633-555838D49EBC}" srcOrd="3" destOrd="0" presId="urn:microsoft.com/office/officeart/2005/8/layout/hProcess4"/>
    <dgm:cxn modelId="{63237344-00D4-4DA5-B1A6-BA9F8DAA9F72}" type="presParOf" srcId="{4638FB21-BFD0-4378-B15A-4C8C7B4409F0}" destId="{D029EBCD-D1BE-4A88-BDCC-C98E65081FAA}" srcOrd="4" destOrd="0" presId="urn:microsoft.com/office/officeart/2005/8/layout/hProcess4"/>
    <dgm:cxn modelId="{DCB0A966-57D6-4CA7-82AC-C2B7DFAFF486}" type="presParOf" srcId="{E86849DE-581E-4C99-B73D-2208246B66CB}" destId="{C504EAE1-706C-42A8-BABA-084D599316A4}" srcOrd="3" destOrd="0" presId="urn:microsoft.com/office/officeart/2005/8/layout/hProcess4"/>
    <dgm:cxn modelId="{7D1928C3-8847-4F54-B946-B77DDCAC1E8F}" type="presParOf" srcId="{E86849DE-581E-4C99-B73D-2208246B66CB}" destId="{5894036E-17BF-4BF4-8511-A3536F5D0128}" srcOrd="4" destOrd="0" presId="urn:microsoft.com/office/officeart/2005/8/layout/hProcess4"/>
    <dgm:cxn modelId="{335F6FF6-2DB6-4E27-8904-15B1CDCC5513}" type="presParOf" srcId="{5894036E-17BF-4BF4-8511-A3536F5D0128}" destId="{5F6069C8-E901-4E9B-90CE-AC3717F1A68B}" srcOrd="0" destOrd="0" presId="urn:microsoft.com/office/officeart/2005/8/layout/hProcess4"/>
    <dgm:cxn modelId="{7E81B107-65D3-45FB-9230-3216AA2BC7AC}" type="presParOf" srcId="{5894036E-17BF-4BF4-8511-A3536F5D0128}" destId="{3674329C-3A61-4291-AABD-C79EE7D554F4}" srcOrd="1" destOrd="0" presId="urn:microsoft.com/office/officeart/2005/8/layout/hProcess4"/>
    <dgm:cxn modelId="{F7EE1056-D55A-4FEE-81CE-16684BAABA98}" type="presParOf" srcId="{5894036E-17BF-4BF4-8511-A3536F5D0128}" destId="{8800D63E-9A5C-4723-9C1B-C4D759E073CF}" srcOrd="2" destOrd="0" presId="urn:microsoft.com/office/officeart/2005/8/layout/hProcess4"/>
    <dgm:cxn modelId="{690A3E08-6DDE-499C-A12E-5B588F6BCEBF}" type="presParOf" srcId="{5894036E-17BF-4BF4-8511-A3536F5D0128}" destId="{DC252A68-85B7-4170-BF83-C89FDD4262F6}" srcOrd="3" destOrd="0" presId="urn:microsoft.com/office/officeart/2005/8/layout/hProcess4"/>
    <dgm:cxn modelId="{0F245CDC-BFE7-44C9-BACC-3F57EB36B06F}" type="presParOf" srcId="{5894036E-17BF-4BF4-8511-A3536F5D0128}" destId="{E1B49DF6-BA7B-4DF9-9F2E-297F1DA39BE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273F79-752B-4DDA-AE23-4FADB38E1E7A}" type="doc">
      <dgm:prSet loTypeId="urn:microsoft.com/office/officeart/2005/8/layout/bProcess2" loCatId="process" qsTypeId="urn:microsoft.com/office/officeart/2005/8/quickstyle/3d1" qsCatId="3D" csTypeId="urn:microsoft.com/office/officeart/2005/8/colors/accent4_4" csCatId="accent4" phldr="1"/>
      <dgm:spPr/>
      <dgm:t>
        <a:bodyPr/>
        <a:lstStyle/>
        <a:p>
          <a:endParaRPr lang="it-IT"/>
        </a:p>
      </dgm:t>
    </dgm:pt>
    <dgm:pt modelId="{7F2D210D-61E4-4F63-A668-08BEEDD5D413}">
      <dgm:prSet phldrT="[Testo]" custT="1"/>
      <dgm:spPr>
        <a:solidFill>
          <a:srgbClr val="FF9933"/>
        </a:solidFill>
      </dgm:spPr>
      <dgm:t>
        <a:bodyPr/>
        <a:lstStyle/>
        <a:p>
          <a:r>
            <a:rPr lang="it-IT" sz="1200" dirty="0" smtClean="0">
              <a:solidFill>
                <a:schemeClr val="tx1"/>
              </a:solidFill>
            </a:rPr>
            <a:t>Problema </a:t>
          </a:r>
          <a:endParaRPr lang="it-IT" sz="1200" dirty="0">
            <a:solidFill>
              <a:schemeClr val="tx1"/>
            </a:solidFill>
          </a:endParaRPr>
        </a:p>
      </dgm:t>
    </dgm:pt>
    <dgm:pt modelId="{B47EDB3B-3249-410F-BA52-430D58381346}" type="parTrans" cxnId="{8BE6E82A-6FAC-4ECA-A905-E4A89BF68FE9}">
      <dgm:prSet/>
      <dgm:spPr/>
      <dgm:t>
        <a:bodyPr/>
        <a:lstStyle/>
        <a:p>
          <a:endParaRPr lang="it-IT"/>
        </a:p>
      </dgm:t>
    </dgm:pt>
    <dgm:pt modelId="{AE97706A-F46A-43DF-870A-4A596F42A448}" type="sibTrans" cxnId="{8BE6E82A-6FAC-4ECA-A905-E4A89BF68FE9}">
      <dgm:prSet/>
      <dgm:spPr/>
      <dgm:t>
        <a:bodyPr/>
        <a:lstStyle/>
        <a:p>
          <a:endParaRPr lang="it-IT"/>
        </a:p>
      </dgm:t>
    </dgm:pt>
    <dgm:pt modelId="{AEADC7D2-D96E-4D6F-9A57-F0FE40B6CEBC}">
      <dgm:prSet phldrT="[Testo]" custT="1"/>
      <dgm:spPr/>
      <dgm:t>
        <a:bodyPr/>
        <a:lstStyle/>
        <a:p>
          <a:r>
            <a:rPr lang="it-IT" sz="1200" dirty="0" smtClean="0">
              <a:solidFill>
                <a:schemeClr val="tx1"/>
              </a:solidFill>
            </a:rPr>
            <a:t>Bisogno</a:t>
          </a:r>
          <a:endParaRPr lang="it-IT" sz="1200" dirty="0">
            <a:solidFill>
              <a:schemeClr val="tx1"/>
            </a:solidFill>
          </a:endParaRPr>
        </a:p>
      </dgm:t>
    </dgm:pt>
    <dgm:pt modelId="{10F79FEF-C02F-49F1-BD1F-BEECA422698F}" type="parTrans" cxnId="{4F923FEE-FA9F-4C08-91C0-A4BBC4C234AD}">
      <dgm:prSet/>
      <dgm:spPr/>
      <dgm:t>
        <a:bodyPr/>
        <a:lstStyle/>
        <a:p>
          <a:endParaRPr lang="it-IT"/>
        </a:p>
      </dgm:t>
    </dgm:pt>
    <dgm:pt modelId="{5183965F-79FE-4F40-974F-747CA5F8C958}" type="sibTrans" cxnId="{4F923FEE-FA9F-4C08-91C0-A4BBC4C234AD}">
      <dgm:prSet/>
      <dgm:spPr/>
      <dgm:t>
        <a:bodyPr/>
        <a:lstStyle/>
        <a:p>
          <a:endParaRPr lang="it-IT"/>
        </a:p>
      </dgm:t>
    </dgm:pt>
    <dgm:pt modelId="{E2D56C9F-C520-4BEA-8038-931FB045D176}">
      <dgm:prSet phldrT="[Testo]" custT="1"/>
      <dgm:spPr/>
      <dgm:t>
        <a:bodyPr/>
        <a:lstStyle/>
        <a:p>
          <a:r>
            <a:rPr lang="it-IT" sz="1200" dirty="0" smtClean="0">
              <a:solidFill>
                <a:schemeClr val="tx1"/>
              </a:solidFill>
            </a:rPr>
            <a:t>Domanda </a:t>
          </a:r>
          <a:endParaRPr lang="it-IT" sz="1200" dirty="0">
            <a:solidFill>
              <a:schemeClr val="tx1"/>
            </a:solidFill>
          </a:endParaRPr>
        </a:p>
      </dgm:t>
    </dgm:pt>
    <dgm:pt modelId="{F9A6AB58-14A7-4E26-8400-3E969E9D3DE1}" type="parTrans" cxnId="{F4BA394F-8AA8-471B-8A59-86838715B305}">
      <dgm:prSet/>
      <dgm:spPr/>
      <dgm:t>
        <a:bodyPr/>
        <a:lstStyle/>
        <a:p>
          <a:endParaRPr lang="it-IT"/>
        </a:p>
      </dgm:t>
    </dgm:pt>
    <dgm:pt modelId="{270E267E-7B70-4E45-B081-65AC840C218A}" type="sibTrans" cxnId="{F4BA394F-8AA8-471B-8A59-86838715B305}">
      <dgm:prSet/>
      <dgm:spPr/>
      <dgm:t>
        <a:bodyPr/>
        <a:lstStyle/>
        <a:p>
          <a:endParaRPr lang="it-IT"/>
        </a:p>
      </dgm:t>
    </dgm:pt>
    <dgm:pt modelId="{CD5C9C2B-2479-4440-8DB7-877FE34FA21A}">
      <dgm:prSet phldrT="[Testo]" custT="1"/>
      <dgm:spPr/>
      <dgm:t>
        <a:bodyPr/>
        <a:lstStyle/>
        <a:p>
          <a:r>
            <a:rPr lang="it-IT" sz="1200" dirty="0" smtClean="0">
              <a:solidFill>
                <a:schemeClr val="tx1"/>
              </a:solidFill>
            </a:rPr>
            <a:t>Accertamento</a:t>
          </a:r>
          <a:endParaRPr lang="it-IT" sz="1200" dirty="0">
            <a:solidFill>
              <a:schemeClr val="tx1"/>
            </a:solidFill>
          </a:endParaRPr>
        </a:p>
      </dgm:t>
    </dgm:pt>
    <dgm:pt modelId="{A17A9AFA-B428-42FB-9636-74551A95CCF5}" type="parTrans" cxnId="{8F611ABF-B78D-4445-9521-CD1183DD6A22}">
      <dgm:prSet/>
      <dgm:spPr/>
      <dgm:t>
        <a:bodyPr/>
        <a:lstStyle/>
        <a:p>
          <a:endParaRPr lang="it-IT"/>
        </a:p>
      </dgm:t>
    </dgm:pt>
    <dgm:pt modelId="{32F93E6C-8C15-4C8C-B8E7-193FE3F7B8DA}" type="sibTrans" cxnId="{8F611ABF-B78D-4445-9521-CD1183DD6A22}">
      <dgm:prSet/>
      <dgm:spPr/>
      <dgm:t>
        <a:bodyPr/>
        <a:lstStyle/>
        <a:p>
          <a:endParaRPr lang="it-IT"/>
        </a:p>
      </dgm:t>
    </dgm:pt>
    <dgm:pt modelId="{2885D477-DD74-4681-AF89-5B8D1269DE3D}">
      <dgm:prSet phldrT="[Testo]" custT="1"/>
      <dgm:spPr/>
      <dgm:t>
        <a:bodyPr/>
        <a:lstStyle/>
        <a:p>
          <a:r>
            <a:rPr lang="it-IT" sz="1200" dirty="0" smtClean="0">
              <a:solidFill>
                <a:schemeClr val="tx1"/>
              </a:solidFill>
            </a:rPr>
            <a:t>Competenza</a:t>
          </a:r>
          <a:endParaRPr lang="it-IT" sz="1200" dirty="0">
            <a:solidFill>
              <a:schemeClr val="tx1"/>
            </a:solidFill>
          </a:endParaRPr>
        </a:p>
      </dgm:t>
    </dgm:pt>
    <dgm:pt modelId="{EDC61D33-5A15-4E25-A558-088DA8A267CF}" type="parTrans" cxnId="{A2A107F1-CF70-4C10-8E83-603187A92F7E}">
      <dgm:prSet/>
      <dgm:spPr/>
      <dgm:t>
        <a:bodyPr/>
        <a:lstStyle/>
        <a:p>
          <a:endParaRPr lang="it-IT"/>
        </a:p>
      </dgm:t>
    </dgm:pt>
    <dgm:pt modelId="{49EE3FDB-F6E5-45E5-9FC4-A46B51E7E6F1}" type="sibTrans" cxnId="{A2A107F1-CF70-4C10-8E83-603187A92F7E}">
      <dgm:prSet/>
      <dgm:spPr/>
      <dgm:t>
        <a:bodyPr/>
        <a:lstStyle/>
        <a:p>
          <a:endParaRPr lang="it-IT"/>
        </a:p>
      </dgm:t>
    </dgm:pt>
    <dgm:pt modelId="{0CB64852-614F-4F07-9407-2E470E05591F}">
      <dgm:prSet phldrT="[Testo]" custT="1"/>
      <dgm:spPr/>
      <dgm:t>
        <a:bodyPr/>
        <a:lstStyle/>
        <a:p>
          <a:r>
            <a:rPr lang="it-IT" sz="1200" dirty="0" smtClean="0">
              <a:solidFill>
                <a:schemeClr val="tx1"/>
              </a:solidFill>
            </a:rPr>
            <a:t>Pianificazione</a:t>
          </a:r>
          <a:endParaRPr lang="it-IT" sz="1200" dirty="0">
            <a:solidFill>
              <a:schemeClr val="tx1"/>
            </a:solidFill>
          </a:endParaRPr>
        </a:p>
      </dgm:t>
    </dgm:pt>
    <dgm:pt modelId="{F6A6841E-FB55-4D1B-9D66-2B245759A270}" type="parTrans" cxnId="{37F71848-141D-4098-9ADD-1A7EA8E59D29}">
      <dgm:prSet/>
      <dgm:spPr/>
      <dgm:t>
        <a:bodyPr/>
        <a:lstStyle/>
        <a:p>
          <a:endParaRPr lang="it-IT"/>
        </a:p>
      </dgm:t>
    </dgm:pt>
    <dgm:pt modelId="{B1053575-2B84-4A56-B727-C3D940710DA3}" type="sibTrans" cxnId="{37F71848-141D-4098-9ADD-1A7EA8E59D29}">
      <dgm:prSet/>
      <dgm:spPr/>
      <dgm:t>
        <a:bodyPr/>
        <a:lstStyle/>
        <a:p>
          <a:endParaRPr lang="it-IT"/>
        </a:p>
      </dgm:t>
    </dgm:pt>
    <dgm:pt modelId="{ED6A4EB7-F4BA-4189-BD7C-1917EC95EEA5}">
      <dgm:prSet phldrT="[Testo]" custT="1"/>
      <dgm:spPr>
        <a:solidFill>
          <a:srgbClr val="FF0000"/>
        </a:solidFill>
      </dgm:spPr>
      <dgm:t>
        <a:bodyPr/>
        <a:lstStyle/>
        <a:p>
          <a:r>
            <a:rPr lang="it-IT" sz="1200" dirty="0" smtClean="0">
              <a:solidFill>
                <a:schemeClr val="tx1"/>
              </a:solidFill>
            </a:rPr>
            <a:t>Riconoscimento  strategico</a:t>
          </a:r>
          <a:endParaRPr lang="it-IT" sz="1200" dirty="0">
            <a:solidFill>
              <a:schemeClr val="tx1"/>
            </a:solidFill>
          </a:endParaRPr>
        </a:p>
      </dgm:t>
    </dgm:pt>
    <dgm:pt modelId="{5B3D817C-3F47-4CC8-B8B5-E4E2CBF790CA}" type="parTrans" cxnId="{54134AE1-1F05-4F24-AAF8-7A349A5DBFF3}">
      <dgm:prSet/>
      <dgm:spPr/>
      <dgm:t>
        <a:bodyPr/>
        <a:lstStyle/>
        <a:p>
          <a:endParaRPr lang="it-IT"/>
        </a:p>
      </dgm:t>
    </dgm:pt>
    <dgm:pt modelId="{CE8E2B18-CB32-43F6-A4D6-A7311B16AE67}" type="sibTrans" cxnId="{54134AE1-1F05-4F24-AAF8-7A349A5DBFF3}">
      <dgm:prSet/>
      <dgm:spPr/>
      <dgm:t>
        <a:bodyPr/>
        <a:lstStyle/>
        <a:p>
          <a:endParaRPr lang="it-IT"/>
        </a:p>
      </dgm:t>
    </dgm:pt>
    <dgm:pt modelId="{F90B9D00-7DF5-4AD8-A6C6-57731C9A1319}">
      <dgm:prSet phldrT="[Testo]" custT="1"/>
      <dgm:spPr/>
      <dgm:t>
        <a:bodyPr/>
        <a:lstStyle/>
        <a:p>
          <a:r>
            <a:rPr lang="it-IT" sz="1200" dirty="0" smtClean="0">
              <a:solidFill>
                <a:schemeClr val="tx1"/>
              </a:solidFill>
            </a:rPr>
            <a:t>Strumenti organizzativi e logistici</a:t>
          </a:r>
          <a:endParaRPr lang="it-IT" sz="1200" dirty="0">
            <a:solidFill>
              <a:schemeClr val="tx1"/>
            </a:solidFill>
          </a:endParaRPr>
        </a:p>
      </dgm:t>
    </dgm:pt>
    <dgm:pt modelId="{8BCD5E9D-7C27-41A7-B124-03885C7BE93B}" type="parTrans" cxnId="{147987B0-5865-4CFC-A37B-7C44FCB6ADC2}">
      <dgm:prSet/>
      <dgm:spPr/>
      <dgm:t>
        <a:bodyPr/>
        <a:lstStyle/>
        <a:p>
          <a:endParaRPr lang="it-IT"/>
        </a:p>
      </dgm:t>
    </dgm:pt>
    <dgm:pt modelId="{1E153ABE-A458-460D-96E7-75F161B947A5}" type="sibTrans" cxnId="{147987B0-5865-4CFC-A37B-7C44FCB6ADC2}">
      <dgm:prSet/>
      <dgm:spPr/>
      <dgm:t>
        <a:bodyPr/>
        <a:lstStyle/>
        <a:p>
          <a:endParaRPr lang="it-IT"/>
        </a:p>
      </dgm:t>
    </dgm:pt>
    <dgm:pt modelId="{F219371C-2CA5-4166-AED9-34AAB496A46E}">
      <dgm:prSet phldrT="[Testo]" custT="1"/>
      <dgm:spPr>
        <a:solidFill>
          <a:srgbClr val="33CC33"/>
        </a:solidFill>
      </dgm:spPr>
      <dgm:t>
        <a:bodyPr/>
        <a:lstStyle/>
        <a:p>
          <a:r>
            <a:rPr lang="it-IT" sz="1200" dirty="0" smtClean="0">
              <a:solidFill>
                <a:schemeClr val="tx1"/>
              </a:solidFill>
            </a:rPr>
            <a:t>Risultato  garantito</a:t>
          </a:r>
          <a:endParaRPr lang="it-IT" sz="1200" dirty="0">
            <a:solidFill>
              <a:schemeClr val="tx1"/>
            </a:solidFill>
          </a:endParaRPr>
        </a:p>
      </dgm:t>
    </dgm:pt>
    <dgm:pt modelId="{74AECDED-EB02-4FB5-A5B7-091B86CBAE5D}" type="parTrans" cxnId="{3EDA2FBB-5C16-4397-AAC5-7217F1EFB60B}">
      <dgm:prSet/>
      <dgm:spPr/>
      <dgm:t>
        <a:bodyPr/>
        <a:lstStyle/>
        <a:p>
          <a:endParaRPr lang="it-IT"/>
        </a:p>
      </dgm:t>
    </dgm:pt>
    <dgm:pt modelId="{78B871D7-20EE-40E9-A2EB-DA235F89A2F0}" type="sibTrans" cxnId="{3EDA2FBB-5C16-4397-AAC5-7217F1EFB60B}">
      <dgm:prSet/>
      <dgm:spPr/>
      <dgm:t>
        <a:bodyPr/>
        <a:lstStyle/>
        <a:p>
          <a:endParaRPr lang="it-IT"/>
        </a:p>
      </dgm:t>
    </dgm:pt>
    <dgm:pt modelId="{032E421D-D5AE-43C4-B439-313B8DE43832}" type="pres">
      <dgm:prSet presAssocID="{1B273F79-752B-4DDA-AE23-4FADB38E1E7A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it-IT"/>
        </a:p>
      </dgm:t>
    </dgm:pt>
    <dgm:pt modelId="{6BFB98AF-DACE-452D-8942-F9D9C2D25463}" type="pres">
      <dgm:prSet presAssocID="{7F2D210D-61E4-4F63-A668-08BEEDD5D413}" presName="firstNode" presStyleLbl="node1" presStyleIdx="0" presStyleCnt="9" custScaleX="161671" custScaleY="13071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1A7D15E-FB1B-44D2-A0AA-6BE4B5F48B10}" type="pres">
      <dgm:prSet presAssocID="{AE97706A-F46A-43DF-870A-4A596F42A448}" presName="sibTrans" presStyleLbl="sibTrans2D1" presStyleIdx="0" presStyleCnt="8"/>
      <dgm:spPr/>
      <dgm:t>
        <a:bodyPr/>
        <a:lstStyle/>
        <a:p>
          <a:endParaRPr lang="it-IT"/>
        </a:p>
      </dgm:t>
    </dgm:pt>
    <dgm:pt modelId="{AFDCEC9A-F9EA-4237-BC4D-89CBA88540F0}" type="pres">
      <dgm:prSet presAssocID="{AEADC7D2-D96E-4D6F-9A57-F0FE40B6CEBC}" presName="middleNode" presStyleCnt="0"/>
      <dgm:spPr/>
    </dgm:pt>
    <dgm:pt modelId="{6F935119-8622-4603-9A88-972FB3F1F224}" type="pres">
      <dgm:prSet presAssocID="{AEADC7D2-D96E-4D6F-9A57-F0FE40B6CEBC}" presName="padding" presStyleLbl="node1" presStyleIdx="0" presStyleCnt="9"/>
      <dgm:spPr/>
    </dgm:pt>
    <dgm:pt modelId="{67639AA0-6C62-41DB-B480-CD3C6C3AE3A3}" type="pres">
      <dgm:prSet presAssocID="{AEADC7D2-D96E-4D6F-9A57-F0FE40B6CEBC}" presName="shape" presStyleLbl="node1" presStyleIdx="1" presStyleCnt="9" custScaleX="208007" custScaleY="15515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ECAA29F-6E2A-47C5-BB33-9D2A5CCDADF1}" type="pres">
      <dgm:prSet presAssocID="{5183965F-79FE-4F40-974F-747CA5F8C958}" presName="sibTrans" presStyleLbl="sibTrans2D1" presStyleIdx="1" presStyleCnt="8"/>
      <dgm:spPr/>
      <dgm:t>
        <a:bodyPr/>
        <a:lstStyle/>
        <a:p>
          <a:endParaRPr lang="it-IT"/>
        </a:p>
      </dgm:t>
    </dgm:pt>
    <dgm:pt modelId="{4FACA42C-BD35-43B7-A66B-0CCF82A9C779}" type="pres">
      <dgm:prSet presAssocID="{E2D56C9F-C520-4BEA-8038-931FB045D176}" presName="middleNode" presStyleCnt="0"/>
      <dgm:spPr/>
    </dgm:pt>
    <dgm:pt modelId="{62610DB6-7636-4712-B625-068ECE1283B2}" type="pres">
      <dgm:prSet presAssocID="{E2D56C9F-C520-4BEA-8038-931FB045D176}" presName="padding" presStyleLbl="node1" presStyleIdx="1" presStyleCnt="9"/>
      <dgm:spPr/>
    </dgm:pt>
    <dgm:pt modelId="{887ACA7C-35B1-4CBF-BD22-1B68A4898289}" type="pres">
      <dgm:prSet presAssocID="{E2D56C9F-C520-4BEA-8038-931FB045D176}" presName="shape" presStyleLbl="node1" presStyleIdx="2" presStyleCnt="9" custScaleX="208007" custScaleY="15515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E1ECD1B-7CCF-4DFA-B1A7-DDCF4901A31D}" type="pres">
      <dgm:prSet presAssocID="{270E267E-7B70-4E45-B081-65AC840C218A}" presName="sibTrans" presStyleLbl="sibTrans2D1" presStyleIdx="2" presStyleCnt="8"/>
      <dgm:spPr/>
      <dgm:t>
        <a:bodyPr/>
        <a:lstStyle/>
        <a:p>
          <a:endParaRPr lang="it-IT"/>
        </a:p>
      </dgm:t>
    </dgm:pt>
    <dgm:pt modelId="{A2E68CF9-3B93-4762-B7DF-F907530BACC4}" type="pres">
      <dgm:prSet presAssocID="{CD5C9C2B-2479-4440-8DB7-877FE34FA21A}" presName="middleNode" presStyleCnt="0"/>
      <dgm:spPr/>
    </dgm:pt>
    <dgm:pt modelId="{4136B72E-A675-451D-8AE2-B73609B48F3F}" type="pres">
      <dgm:prSet presAssocID="{CD5C9C2B-2479-4440-8DB7-877FE34FA21A}" presName="padding" presStyleLbl="node1" presStyleIdx="2" presStyleCnt="9"/>
      <dgm:spPr/>
    </dgm:pt>
    <dgm:pt modelId="{23E2F21E-A9AB-466D-83C6-FE8D57D5B9A9}" type="pres">
      <dgm:prSet presAssocID="{CD5C9C2B-2479-4440-8DB7-877FE34FA21A}" presName="shape" presStyleLbl="node1" presStyleIdx="3" presStyleCnt="9" custScaleX="208007" custScaleY="15515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C67DF2D-7B51-4AF3-BB0C-8AA0356E735B}" type="pres">
      <dgm:prSet presAssocID="{32F93E6C-8C15-4C8C-B8E7-193FE3F7B8DA}" presName="sibTrans" presStyleLbl="sibTrans2D1" presStyleIdx="3" presStyleCnt="8"/>
      <dgm:spPr/>
      <dgm:t>
        <a:bodyPr/>
        <a:lstStyle/>
        <a:p>
          <a:endParaRPr lang="it-IT"/>
        </a:p>
      </dgm:t>
    </dgm:pt>
    <dgm:pt modelId="{EFF830E2-FC65-4BCE-9C14-1D00D292F092}" type="pres">
      <dgm:prSet presAssocID="{2885D477-DD74-4681-AF89-5B8D1269DE3D}" presName="middleNode" presStyleCnt="0"/>
      <dgm:spPr/>
    </dgm:pt>
    <dgm:pt modelId="{8443D3DA-F736-47E8-AB07-64AD30A173E6}" type="pres">
      <dgm:prSet presAssocID="{2885D477-DD74-4681-AF89-5B8D1269DE3D}" presName="padding" presStyleLbl="node1" presStyleIdx="3" presStyleCnt="9"/>
      <dgm:spPr/>
    </dgm:pt>
    <dgm:pt modelId="{924C7075-3B0E-4D86-AD8A-032531DDFDA0}" type="pres">
      <dgm:prSet presAssocID="{2885D477-DD74-4681-AF89-5B8D1269DE3D}" presName="shape" presStyleLbl="node1" presStyleIdx="4" presStyleCnt="9" custScaleX="208007" custScaleY="15515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99B6388-00C9-4CB2-B3F0-432E76F799EC}" type="pres">
      <dgm:prSet presAssocID="{49EE3FDB-F6E5-45E5-9FC4-A46B51E7E6F1}" presName="sibTrans" presStyleLbl="sibTrans2D1" presStyleIdx="4" presStyleCnt="8"/>
      <dgm:spPr/>
      <dgm:t>
        <a:bodyPr/>
        <a:lstStyle/>
        <a:p>
          <a:endParaRPr lang="it-IT"/>
        </a:p>
      </dgm:t>
    </dgm:pt>
    <dgm:pt modelId="{60B97ADD-3934-47A5-B2D0-6090EB1B1EFE}" type="pres">
      <dgm:prSet presAssocID="{0CB64852-614F-4F07-9407-2E470E05591F}" presName="middleNode" presStyleCnt="0"/>
      <dgm:spPr/>
    </dgm:pt>
    <dgm:pt modelId="{E35E4D35-500A-4655-A511-02E159231D2C}" type="pres">
      <dgm:prSet presAssocID="{0CB64852-614F-4F07-9407-2E470E05591F}" presName="padding" presStyleLbl="node1" presStyleIdx="4" presStyleCnt="9"/>
      <dgm:spPr/>
    </dgm:pt>
    <dgm:pt modelId="{ED962D16-CBAB-45E5-AD60-AC6062C08454}" type="pres">
      <dgm:prSet presAssocID="{0CB64852-614F-4F07-9407-2E470E05591F}" presName="shape" presStyleLbl="node1" presStyleIdx="5" presStyleCnt="9" custScaleX="208007" custScaleY="15515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F36F235-1F3E-4954-884B-FEC04C18EC0B}" type="pres">
      <dgm:prSet presAssocID="{B1053575-2B84-4A56-B727-C3D940710DA3}" presName="sibTrans" presStyleLbl="sibTrans2D1" presStyleIdx="5" presStyleCnt="8"/>
      <dgm:spPr/>
      <dgm:t>
        <a:bodyPr/>
        <a:lstStyle/>
        <a:p>
          <a:endParaRPr lang="it-IT"/>
        </a:p>
      </dgm:t>
    </dgm:pt>
    <dgm:pt modelId="{1BB7E893-54F9-4926-80E7-599E024B5601}" type="pres">
      <dgm:prSet presAssocID="{ED6A4EB7-F4BA-4189-BD7C-1917EC95EEA5}" presName="middleNode" presStyleCnt="0"/>
      <dgm:spPr/>
    </dgm:pt>
    <dgm:pt modelId="{044A7A7E-EBB1-4B2A-8393-BB3E2EB78AD5}" type="pres">
      <dgm:prSet presAssocID="{ED6A4EB7-F4BA-4189-BD7C-1917EC95EEA5}" presName="padding" presStyleLbl="node1" presStyleIdx="5" presStyleCnt="9"/>
      <dgm:spPr/>
    </dgm:pt>
    <dgm:pt modelId="{16F3D3D4-3F2F-4B19-B517-1C1E0569ACCC}" type="pres">
      <dgm:prSet presAssocID="{ED6A4EB7-F4BA-4189-BD7C-1917EC95EEA5}" presName="shape" presStyleLbl="node1" presStyleIdx="6" presStyleCnt="9" custScaleX="208007" custScaleY="15515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1380DAE-D687-42B3-8684-F3433883C223}" type="pres">
      <dgm:prSet presAssocID="{CE8E2B18-CB32-43F6-A4D6-A7311B16AE67}" presName="sibTrans" presStyleLbl="sibTrans2D1" presStyleIdx="6" presStyleCnt="8"/>
      <dgm:spPr/>
      <dgm:t>
        <a:bodyPr/>
        <a:lstStyle/>
        <a:p>
          <a:endParaRPr lang="it-IT"/>
        </a:p>
      </dgm:t>
    </dgm:pt>
    <dgm:pt modelId="{512B297A-872B-45C4-8D3C-53B22FFA3120}" type="pres">
      <dgm:prSet presAssocID="{F90B9D00-7DF5-4AD8-A6C6-57731C9A1319}" presName="middleNode" presStyleCnt="0"/>
      <dgm:spPr/>
    </dgm:pt>
    <dgm:pt modelId="{1895090C-79FE-40D4-B983-3659935A858A}" type="pres">
      <dgm:prSet presAssocID="{F90B9D00-7DF5-4AD8-A6C6-57731C9A1319}" presName="padding" presStyleLbl="node1" presStyleIdx="6" presStyleCnt="9"/>
      <dgm:spPr/>
    </dgm:pt>
    <dgm:pt modelId="{28B9415D-CF19-4FEF-A3F8-F3779719955C}" type="pres">
      <dgm:prSet presAssocID="{F90B9D00-7DF5-4AD8-A6C6-57731C9A1319}" presName="shape" presStyleLbl="node1" presStyleIdx="7" presStyleCnt="9" custScaleX="208007" custScaleY="15515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FAAFC98-64BB-4762-B633-2F8E541D5F1F}" type="pres">
      <dgm:prSet presAssocID="{1E153ABE-A458-460D-96E7-75F161B947A5}" presName="sibTrans" presStyleLbl="sibTrans2D1" presStyleIdx="7" presStyleCnt="8"/>
      <dgm:spPr/>
      <dgm:t>
        <a:bodyPr/>
        <a:lstStyle/>
        <a:p>
          <a:endParaRPr lang="it-IT"/>
        </a:p>
      </dgm:t>
    </dgm:pt>
    <dgm:pt modelId="{F22E156E-4F5D-49AF-9099-2C92A3867DD5}" type="pres">
      <dgm:prSet presAssocID="{F219371C-2CA5-4166-AED9-34AAB496A46E}" presName="lastNode" presStyleLbl="node1" presStyleIdx="8" presStyleCnt="9" custScaleX="163602" custScaleY="14207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A92D424-778B-4C42-820D-5C8350DE9DA1}" type="presOf" srcId="{B1053575-2B84-4A56-B727-C3D940710DA3}" destId="{DF36F235-1F3E-4954-884B-FEC04C18EC0B}" srcOrd="0" destOrd="0" presId="urn:microsoft.com/office/officeart/2005/8/layout/bProcess2"/>
    <dgm:cxn modelId="{1AB0715E-BD96-4840-A8C1-9E85339CFAB0}" type="presOf" srcId="{49EE3FDB-F6E5-45E5-9FC4-A46B51E7E6F1}" destId="{599B6388-00C9-4CB2-B3F0-432E76F799EC}" srcOrd="0" destOrd="0" presId="urn:microsoft.com/office/officeart/2005/8/layout/bProcess2"/>
    <dgm:cxn modelId="{5128682D-7D69-4C38-8794-143DB85FFD64}" type="presOf" srcId="{AEADC7D2-D96E-4D6F-9A57-F0FE40B6CEBC}" destId="{67639AA0-6C62-41DB-B480-CD3C6C3AE3A3}" srcOrd="0" destOrd="0" presId="urn:microsoft.com/office/officeart/2005/8/layout/bProcess2"/>
    <dgm:cxn modelId="{147987B0-5865-4CFC-A37B-7C44FCB6ADC2}" srcId="{1B273F79-752B-4DDA-AE23-4FADB38E1E7A}" destId="{F90B9D00-7DF5-4AD8-A6C6-57731C9A1319}" srcOrd="7" destOrd="0" parTransId="{8BCD5E9D-7C27-41A7-B124-03885C7BE93B}" sibTransId="{1E153ABE-A458-460D-96E7-75F161B947A5}"/>
    <dgm:cxn modelId="{EF54FEC8-9878-4490-B061-48DB38485AA8}" type="presOf" srcId="{5183965F-79FE-4F40-974F-747CA5F8C958}" destId="{2ECAA29F-6E2A-47C5-BB33-9D2A5CCDADF1}" srcOrd="0" destOrd="0" presId="urn:microsoft.com/office/officeart/2005/8/layout/bProcess2"/>
    <dgm:cxn modelId="{D4B7CD0F-75BD-4725-95BB-872258CA180E}" type="presOf" srcId="{ED6A4EB7-F4BA-4189-BD7C-1917EC95EEA5}" destId="{16F3D3D4-3F2F-4B19-B517-1C1E0569ACCC}" srcOrd="0" destOrd="0" presId="urn:microsoft.com/office/officeart/2005/8/layout/bProcess2"/>
    <dgm:cxn modelId="{B465FEC2-5109-4D17-870B-42617C03884B}" type="presOf" srcId="{AE97706A-F46A-43DF-870A-4A596F42A448}" destId="{B1A7D15E-FB1B-44D2-A0AA-6BE4B5F48B10}" srcOrd="0" destOrd="0" presId="urn:microsoft.com/office/officeart/2005/8/layout/bProcess2"/>
    <dgm:cxn modelId="{4F923FEE-FA9F-4C08-91C0-A4BBC4C234AD}" srcId="{1B273F79-752B-4DDA-AE23-4FADB38E1E7A}" destId="{AEADC7D2-D96E-4D6F-9A57-F0FE40B6CEBC}" srcOrd="1" destOrd="0" parTransId="{10F79FEF-C02F-49F1-BD1F-BEECA422698F}" sibTransId="{5183965F-79FE-4F40-974F-747CA5F8C958}"/>
    <dgm:cxn modelId="{DE5B6618-FC6F-4A73-9F66-C8DB08AA05DE}" type="presOf" srcId="{32F93E6C-8C15-4C8C-B8E7-193FE3F7B8DA}" destId="{6C67DF2D-7B51-4AF3-BB0C-8AA0356E735B}" srcOrd="0" destOrd="0" presId="urn:microsoft.com/office/officeart/2005/8/layout/bProcess2"/>
    <dgm:cxn modelId="{CA7702E6-3874-4DDC-A393-967C10DB9C90}" type="presOf" srcId="{F90B9D00-7DF5-4AD8-A6C6-57731C9A1319}" destId="{28B9415D-CF19-4FEF-A3F8-F3779719955C}" srcOrd="0" destOrd="0" presId="urn:microsoft.com/office/officeart/2005/8/layout/bProcess2"/>
    <dgm:cxn modelId="{F4BA394F-8AA8-471B-8A59-86838715B305}" srcId="{1B273F79-752B-4DDA-AE23-4FADB38E1E7A}" destId="{E2D56C9F-C520-4BEA-8038-931FB045D176}" srcOrd="2" destOrd="0" parTransId="{F9A6AB58-14A7-4E26-8400-3E969E9D3DE1}" sibTransId="{270E267E-7B70-4E45-B081-65AC840C218A}"/>
    <dgm:cxn modelId="{1A4A34BB-B390-4078-9AA2-4FA7AC92813E}" type="presOf" srcId="{E2D56C9F-C520-4BEA-8038-931FB045D176}" destId="{887ACA7C-35B1-4CBF-BD22-1B68A4898289}" srcOrd="0" destOrd="0" presId="urn:microsoft.com/office/officeart/2005/8/layout/bProcess2"/>
    <dgm:cxn modelId="{8F611ABF-B78D-4445-9521-CD1183DD6A22}" srcId="{1B273F79-752B-4DDA-AE23-4FADB38E1E7A}" destId="{CD5C9C2B-2479-4440-8DB7-877FE34FA21A}" srcOrd="3" destOrd="0" parTransId="{A17A9AFA-B428-42FB-9636-74551A95CCF5}" sibTransId="{32F93E6C-8C15-4C8C-B8E7-193FE3F7B8DA}"/>
    <dgm:cxn modelId="{54134AE1-1F05-4F24-AAF8-7A349A5DBFF3}" srcId="{1B273F79-752B-4DDA-AE23-4FADB38E1E7A}" destId="{ED6A4EB7-F4BA-4189-BD7C-1917EC95EEA5}" srcOrd="6" destOrd="0" parTransId="{5B3D817C-3F47-4CC8-B8B5-E4E2CBF790CA}" sibTransId="{CE8E2B18-CB32-43F6-A4D6-A7311B16AE67}"/>
    <dgm:cxn modelId="{37F71848-141D-4098-9ADD-1A7EA8E59D29}" srcId="{1B273F79-752B-4DDA-AE23-4FADB38E1E7A}" destId="{0CB64852-614F-4F07-9407-2E470E05591F}" srcOrd="5" destOrd="0" parTransId="{F6A6841E-FB55-4D1B-9D66-2B245759A270}" sibTransId="{B1053575-2B84-4A56-B727-C3D940710DA3}"/>
    <dgm:cxn modelId="{22FE3E07-A862-4507-A30C-499E6B7A5175}" type="presOf" srcId="{7F2D210D-61E4-4F63-A668-08BEEDD5D413}" destId="{6BFB98AF-DACE-452D-8942-F9D9C2D25463}" srcOrd="0" destOrd="0" presId="urn:microsoft.com/office/officeart/2005/8/layout/bProcess2"/>
    <dgm:cxn modelId="{18859519-CC3F-4450-AC89-D3D5DE64D46F}" type="presOf" srcId="{CD5C9C2B-2479-4440-8DB7-877FE34FA21A}" destId="{23E2F21E-A9AB-466D-83C6-FE8D57D5B9A9}" srcOrd="0" destOrd="0" presId="urn:microsoft.com/office/officeart/2005/8/layout/bProcess2"/>
    <dgm:cxn modelId="{8BE6E82A-6FAC-4ECA-A905-E4A89BF68FE9}" srcId="{1B273F79-752B-4DDA-AE23-4FADB38E1E7A}" destId="{7F2D210D-61E4-4F63-A668-08BEEDD5D413}" srcOrd="0" destOrd="0" parTransId="{B47EDB3B-3249-410F-BA52-430D58381346}" sibTransId="{AE97706A-F46A-43DF-870A-4A596F42A448}"/>
    <dgm:cxn modelId="{0EAB10E8-835B-43E8-AB0D-C1EAC67402C7}" type="presOf" srcId="{2885D477-DD74-4681-AF89-5B8D1269DE3D}" destId="{924C7075-3B0E-4D86-AD8A-032531DDFDA0}" srcOrd="0" destOrd="0" presId="urn:microsoft.com/office/officeart/2005/8/layout/bProcess2"/>
    <dgm:cxn modelId="{A2A107F1-CF70-4C10-8E83-603187A92F7E}" srcId="{1B273F79-752B-4DDA-AE23-4FADB38E1E7A}" destId="{2885D477-DD74-4681-AF89-5B8D1269DE3D}" srcOrd="4" destOrd="0" parTransId="{EDC61D33-5A15-4E25-A558-088DA8A267CF}" sibTransId="{49EE3FDB-F6E5-45E5-9FC4-A46B51E7E6F1}"/>
    <dgm:cxn modelId="{AEADCA26-FBA9-42B9-B61D-EF9565AAF16C}" type="presOf" srcId="{1B273F79-752B-4DDA-AE23-4FADB38E1E7A}" destId="{032E421D-D5AE-43C4-B439-313B8DE43832}" srcOrd="0" destOrd="0" presId="urn:microsoft.com/office/officeart/2005/8/layout/bProcess2"/>
    <dgm:cxn modelId="{8D71E9BC-98FD-4F36-A521-C1E7E14F125E}" type="presOf" srcId="{270E267E-7B70-4E45-B081-65AC840C218A}" destId="{4E1ECD1B-7CCF-4DFA-B1A7-DDCF4901A31D}" srcOrd="0" destOrd="0" presId="urn:microsoft.com/office/officeart/2005/8/layout/bProcess2"/>
    <dgm:cxn modelId="{FC24635D-3C2B-4D8E-8DA7-32DCFF3BEB1B}" type="presOf" srcId="{CE8E2B18-CB32-43F6-A4D6-A7311B16AE67}" destId="{C1380DAE-D687-42B3-8684-F3433883C223}" srcOrd="0" destOrd="0" presId="urn:microsoft.com/office/officeart/2005/8/layout/bProcess2"/>
    <dgm:cxn modelId="{3EDA2FBB-5C16-4397-AAC5-7217F1EFB60B}" srcId="{1B273F79-752B-4DDA-AE23-4FADB38E1E7A}" destId="{F219371C-2CA5-4166-AED9-34AAB496A46E}" srcOrd="8" destOrd="0" parTransId="{74AECDED-EB02-4FB5-A5B7-091B86CBAE5D}" sibTransId="{78B871D7-20EE-40E9-A2EB-DA235F89A2F0}"/>
    <dgm:cxn modelId="{165ADEF6-E87D-4859-9D7C-03F380DF6F72}" type="presOf" srcId="{F219371C-2CA5-4166-AED9-34AAB496A46E}" destId="{F22E156E-4F5D-49AF-9099-2C92A3867DD5}" srcOrd="0" destOrd="0" presId="urn:microsoft.com/office/officeart/2005/8/layout/bProcess2"/>
    <dgm:cxn modelId="{1C949400-08F9-4690-B11C-8B95E4206E1E}" type="presOf" srcId="{0CB64852-614F-4F07-9407-2E470E05591F}" destId="{ED962D16-CBAB-45E5-AD60-AC6062C08454}" srcOrd="0" destOrd="0" presId="urn:microsoft.com/office/officeart/2005/8/layout/bProcess2"/>
    <dgm:cxn modelId="{9445E76B-4DB9-4347-8662-184932E10999}" type="presOf" srcId="{1E153ABE-A458-460D-96E7-75F161B947A5}" destId="{AFAAFC98-64BB-4762-B633-2F8E541D5F1F}" srcOrd="0" destOrd="0" presId="urn:microsoft.com/office/officeart/2005/8/layout/bProcess2"/>
    <dgm:cxn modelId="{18FF7B73-F36E-476D-ACE4-F24E4EE94A8E}" type="presParOf" srcId="{032E421D-D5AE-43C4-B439-313B8DE43832}" destId="{6BFB98AF-DACE-452D-8942-F9D9C2D25463}" srcOrd="0" destOrd="0" presId="urn:microsoft.com/office/officeart/2005/8/layout/bProcess2"/>
    <dgm:cxn modelId="{A4D82DAC-9195-4E84-8D4C-B66683DA402D}" type="presParOf" srcId="{032E421D-D5AE-43C4-B439-313B8DE43832}" destId="{B1A7D15E-FB1B-44D2-A0AA-6BE4B5F48B10}" srcOrd="1" destOrd="0" presId="urn:microsoft.com/office/officeart/2005/8/layout/bProcess2"/>
    <dgm:cxn modelId="{14707A28-75B8-4CEC-84D0-768A74BC95AB}" type="presParOf" srcId="{032E421D-D5AE-43C4-B439-313B8DE43832}" destId="{AFDCEC9A-F9EA-4237-BC4D-89CBA88540F0}" srcOrd="2" destOrd="0" presId="urn:microsoft.com/office/officeart/2005/8/layout/bProcess2"/>
    <dgm:cxn modelId="{B2B60214-8D6D-4040-843B-2EB0D0AC39A3}" type="presParOf" srcId="{AFDCEC9A-F9EA-4237-BC4D-89CBA88540F0}" destId="{6F935119-8622-4603-9A88-972FB3F1F224}" srcOrd="0" destOrd="0" presId="urn:microsoft.com/office/officeart/2005/8/layout/bProcess2"/>
    <dgm:cxn modelId="{AE13DB6B-B80D-463E-A03E-2BD061B0E41D}" type="presParOf" srcId="{AFDCEC9A-F9EA-4237-BC4D-89CBA88540F0}" destId="{67639AA0-6C62-41DB-B480-CD3C6C3AE3A3}" srcOrd="1" destOrd="0" presId="urn:microsoft.com/office/officeart/2005/8/layout/bProcess2"/>
    <dgm:cxn modelId="{92D76283-5A87-4EA4-97D7-C705B2F5D0D5}" type="presParOf" srcId="{032E421D-D5AE-43C4-B439-313B8DE43832}" destId="{2ECAA29F-6E2A-47C5-BB33-9D2A5CCDADF1}" srcOrd="3" destOrd="0" presId="urn:microsoft.com/office/officeart/2005/8/layout/bProcess2"/>
    <dgm:cxn modelId="{B9B39BB6-C125-4F07-BC22-936C12EFE871}" type="presParOf" srcId="{032E421D-D5AE-43C4-B439-313B8DE43832}" destId="{4FACA42C-BD35-43B7-A66B-0CCF82A9C779}" srcOrd="4" destOrd="0" presId="urn:microsoft.com/office/officeart/2005/8/layout/bProcess2"/>
    <dgm:cxn modelId="{AD19F587-C3D3-4FDD-8E39-3EC05514BA95}" type="presParOf" srcId="{4FACA42C-BD35-43B7-A66B-0CCF82A9C779}" destId="{62610DB6-7636-4712-B625-068ECE1283B2}" srcOrd="0" destOrd="0" presId="urn:microsoft.com/office/officeart/2005/8/layout/bProcess2"/>
    <dgm:cxn modelId="{EA50322B-2B6D-4713-872E-98154F52A332}" type="presParOf" srcId="{4FACA42C-BD35-43B7-A66B-0CCF82A9C779}" destId="{887ACA7C-35B1-4CBF-BD22-1B68A4898289}" srcOrd="1" destOrd="0" presId="urn:microsoft.com/office/officeart/2005/8/layout/bProcess2"/>
    <dgm:cxn modelId="{B1FCD4AE-7332-468D-BFA7-6012A5EF312E}" type="presParOf" srcId="{032E421D-D5AE-43C4-B439-313B8DE43832}" destId="{4E1ECD1B-7CCF-4DFA-B1A7-DDCF4901A31D}" srcOrd="5" destOrd="0" presId="urn:microsoft.com/office/officeart/2005/8/layout/bProcess2"/>
    <dgm:cxn modelId="{463645A8-A02C-4FF7-A27E-1FB55819BD87}" type="presParOf" srcId="{032E421D-D5AE-43C4-B439-313B8DE43832}" destId="{A2E68CF9-3B93-4762-B7DF-F907530BACC4}" srcOrd="6" destOrd="0" presId="urn:microsoft.com/office/officeart/2005/8/layout/bProcess2"/>
    <dgm:cxn modelId="{EAF93ABF-B6ED-4131-94B1-8B9AB2033610}" type="presParOf" srcId="{A2E68CF9-3B93-4762-B7DF-F907530BACC4}" destId="{4136B72E-A675-451D-8AE2-B73609B48F3F}" srcOrd="0" destOrd="0" presId="urn:microsoft.com/office/officeart/2005/8/layout/bProcess2"/>
    <dgm:cxn modelId="{3622B5E0-BBC7-4B95-B612-215460331534}" type="presParOf" srcId="{A2E68CF9-3B93-4762-B7DF-F907530BACC4}" destId="{23E2F21E-A9AB-466D-83C6-FE8D57D5B9A9}" srcOrd="1" destOrd="0" presId="urn:microsoft.com/office/officeart/2005/8/layout/bProcess2"/>
    <dgm:cxn modelId="{2503BCCB-1C2B-46BC-AEB9-ACB87875D292}" type="presParOf" srcId="{032E421D-D5AE-43C4-B439-313B8DE43832}" destId="{6C67DF2D-7B51-4AF3-BB0C-8AA0356E735B}" srcOrd="7" destOrd="0" presId="urn:microsoft.com/office/officeart/2005/8/layout/bProcess2"/>
    <dgm:cxn modelId="{7F9562C7-4B1A-4B6C-97F7-CE1BDF9FFDC7}" type="presParOf" srcId="{032E421D-D5AE-43C4-B439-313B8DE43832}" destId="{EFF830E2-FC65-4BCE-9C14-1D00D292F092}" srcOrd="8" destOrd="0" presId="urn:microsoft.com/office/officeart/2005/8/layout/bProcess2"/>
    <dgm:cxn modelId="{DE3BD8E5-7EF2-4B06-8DE2-8CCFFD66E700}" type="presParOf" srcId="{EFF830E2-FC65-4BCE-9C14-1D00D292F092}" destId="{8443D3DA-F736-47E8-AB07-64AD30A173E6}" srcOrd="0" destOrd="0" presId="urn:microsoft.com/office/officeart/2005/8/layout/bProcess2"/>
    <dgm:cxn modelId="{9D1A1B78-CA72-4FB6-ADDC-5F1E9BCFC346}" type="presParOf" srcId="{EFF830E2-FC65-4BCE-9C14-1D00D292F092}" destId="{924C7075-3B0E-4D86-AD8A-032531DDFDA0}" srcOrd="1" destOrd="0" presId="urn:microsoft.com/office/officeart/2005/8/layout/bProcess2"/>
    <dgm:cxn modelId="{490BC1F0-ADAD-404D-ACFD-D4116F903C0C}" type="presParOf" srcId="{032E421D-D5AE-43C4-B439-313B8DE43832}" destId="{599B6388-00C9-4CB2-B3F0-432E76F799EC}" srcOrd="9" destOrd="0" presId="urn:microsoft.com/office/officeart/2005/8/layout/bProcess2"/>
    <dgm:cxn modelId="{B35A557C-43AE-429C-B223-9AAECB1F6F84}" type="presParOf" srcId="{032E421D-D5AE-43C4-B439-313B8DE43832}" destId="{60B97ADD-3934-47A5-B2D0-6090EB1B1EFE}" srcOrd="10" destOrd="0" presId="urn:microsoft.com/office/officeart/2005/8/layout/bProcess2"/>
    <dgm:cxn modelId="{90BFB7DB-42A7-4171-9BB0-10B8526CDA07}" type="presParOf" srcId="{60B97ADD-3934-47A5-B2D0-6090EB1B1EFE}" destId="{E35E4D35-500A-4655-A511-02E159231D2C}" srcOrd="0" destOrd="0" presId="urn:microsoft.com/office/officeart/2005/8/layout/bProcess2"/>
    <dgm:cxn modelId="{D0EEAA7C-B9E0-40E6-88ED-34EA16BAED7D}" type="presParOf" srcId="{60B97ADD-3934-47A5-B2D0-6090EB1B1EFE}" destId="{ED962D16-CBAB-45E5-AD60-AC6062C08454}" srcOrd="1" destOrd="0" presId="urn:microsoft.com/office/officeart/2005/8/layout/bProcess2"/>
    <dgm:cxn modelId="{B1DDFE7F-1BC6-48E8-B83B-DFA76E4B60D4}" type="presParOf" srcId="{032E421D-D5AE-43C4-B439-313B8DE43832}" destId="{DF36F235-1F3E-4954-884B-FEC04C18EC0B}" srcOrd="11" destOrd="0" presId="urn:microsoft.com/office/officeart/2005/8/layout/bProcess2"/>
    <dgm:cxn modelId="{B3F01BF8-3972-41A9-8B76-D2AB8C143D13}" type="presParOf" srcId="{032E421D-D5AE-43C4-B439-313B8DE43832}" destId="{1BB7E893-54F9-4926-80E7-599E024B5601}" srcOrd="12" destOrd="0" presId="urn:microsoft.com/office/officeart/2005/8/layout/bProcess2"/>
    <dgm:cxn modelId="{A1AD2494-7CB6-4A40-B43E-9B4DBF11AF32}" type="presParOf" srcId="{1BB7E893-54F9-4926-80E7-599E024B5601}" destId="{044A7A7E-EBB1-4B2A-8393-BB3E2EB78AD5}" srcOrd="0" destOrd="0" presId="urn:microsoft.com/office/officeart/2005/8/layout/bProcess2"/>
    <dgm:cxn modelId="{E94C06A7-72F7-4BA2-84E8-B0D908760BCE}" type="presParOf" srcId="{1BB7E893-54F9-4926-80E7-599E024B5601}" destId="{16F3D3D4-3F2F-4B19-B517-1C1E0569ACCC}" srcOrd="1" destOrd="0" presId="urn:microsoft.com/office/officeart/2005/8/layout/bProcess2"/>
    <dgm:cxn modelId="{B998B00A-827C-46FE-911A-C09CDD8E6661}" type="presParOf" srcId="{032E421D-D5AE-43C4-B439-313B8DE43832}" destId="{C1380DAE-D687-42B3-8684-F3433883C223}" srcOrd="13" destOrd="0" presId="urn:microsoft.com/office/officeart/2005/8/layout/bProcess2"/>
    <dgm:cxn modelId="{FADD33B4-0544-4675-A784-9021997761EA}" type="presParOf" srcId="{032E421D-D5AE-43C4-B439-313B8DE43832}" destId="{512B297A-872B-45C4-8D3C-53B22FFA3120}" srcOrd="14" destOrd="0" presId="urn:microsoft.com/office/officeart/2005/8/layout/bProcess2"/>
    <dgm:cxn modelId="{015A7CD2-BEA7-4ED0-B891-CBBFA6147F0C}" type="presParOf" srcId="{512B297A-872B-45C4-8D3C-53B22FFA3120}" destId="{1895090C-79FE-40D4-B983-3659935A858A}" srcOrd="0" destOrd="0" presId="urn:microsoft.com/office/officeart/2005/8/layout/bProcess2"/>
    <dgm:cxn modelId="{37EF987F-3283-4D3C-977B-92D9BD0A25FA}" type="presParOf" srcId="{512B297A-872B-45C4-8D3C-53B22FFA3120}" destId="{28B9415D-CF19-4FEF-A3F8-F3779719955C}" srcOrd="1" destOrd="0" presId="urn:microsoft.com/office/officeart/2005/8/layout/bProcess2"/>
    <dgm:cxn modelId="{BDD327FA-96DC-404B-BCCC-31025298D2C8}" type="presParOf" srcId="{032E421D-D5AE-43C4-B439-313B8DE43832}" destId="{AFAAFC98-64BB-4762-B633-2F8E541D5F1F}" srcOrd="15" destOrd="0" presId="urn:microsoft.com/office/officeart/2005/8/layout/bProcess2"/>
    <dgm:cxn modelId="{12B4D236-BE0B-4173-A4F0-9A9898A85BB7}" type="presParOf" srcId="{032E421D-D5AE-43C4-B439-313B8DE43832}" destId="{F22E156E-4F5D-49AF-9099-2C92A3867DD5}" srcOrd="16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A4159D-58D3-41BB-AECB-F88A15140193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A570DF29-14C7-42D9-A3E8-9FB78F77B5E9}">
      <dgm:prSet/>
      <dgm:spPr/>
      <dgm:t>
        <a:bodyPr/>
        <a:lstStyle/>
        <a:p>
          <a:pPr rtl="0"/>
          <a:r>
            <a:rPr lang="it-IT" dirty="0" smtClean="0"/>
            <a:t>Assistito                       Professionista          Struttura organizzativa</a:t>
          </a:r>
          <a:endParaRPr lang="it-IT" dirty="0"/>
        </a:p>
      </dgm:t>
    </dgm:pt>
    <dgm:pt modelId="{BC20B8F0-E87B-4E42-BB4F-70D4C28A7891}" type="parTrans" cxnId="{CEA9CD46-E962-49AC-B762-C5CC10DBDCA9}">
      <dgm:prSet/>
      <dgm:spPr/>
      <dgm:t>
        <a:bodyPr/>
        <a:lstStyle/>
        <a:p>
          <a:endParaRPr lang="it-IT"/>
        </a:p>
      </dgm:t>
    </dgm:pt>
    <dgm:pt modelId="{A7FF2236-F657-47D1-9EF9-421EE2744521}" type="sibTrans" cxnId="{CEA9CD46-E962-49AC-B762-C5CC10DBDCA9}">
      <dgm:prSet/>
      <dgm:spPr/>
      <dgm:t>
        <a:bodyPr/>
        <a:lstStyle/>
        <a:p>
          <a:endParaRPr lang="it-IT"/>
        </a:p>
      </dgm:t>
    </dgm:pt>
    <dgm:pt modelId="{E315261E-8414-49C5-861C-2FD10902A6E4}" type="pres">
      <dgm:prSet presAssocID="{40A4159D-58D3-41BB-AECB-F88A151401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83A1848-E2CA-4C7E-B60F-BD35CB530E16}" type="pres">
      <dgm:prSet presAssocID="{A570DF29-14C7-42D9-A3E8-9FB78F77B5E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EEC2A16-5DDF-4C81-A101-58F5980BFAC7}" type="presOf" srcId="{40A4159D-58D3-41BB-AECB-F88A15140193}" destId="{E315261E-8414-49C5-861C-2FD10902A6E4}" srcOrd="0" destOrd="0" presId="urn:microsoft.com/office/officeart/2005/8/layout/vList2"/>
    <dgm:cxn modelId="{A5045075-76B6-48F3-9D16-D08C8694DC49}" type="presOf" srcId="{A570DF29-14C7-42D9-A3E8-9FB78F77B5E9}" destId="{283A1848-E2CA-4C7E-B60F-BD35CB530E16}" srcOrd="0" destOrd="0" presId="urn:microsoft.com/office/officeart/2005/8/layout/vList2"/>
    <dgm:cxn modelId="{CEA9CD46-E962-49AC-B762-C5CC10DBDCA9}" srcId="{40A4159D-58D3-41BB-AECB-F88A15140193}" destId="{A570DF29-14C7-42D9-A3E8-9FB78F77B5E9}" srcOrd="0" destOrd="0" parTransId="{BC20B8F0-E87B-4E42-BB4F-70D4C28A7891}" sibTransId="{A7FF2236-F657-47D1-9EF9-421EE2744521}"/>
    <dgm:cxn modelId="{0818E4A4-DF8F-4D8B-B62B-BC65B43DB4FD}" type="presParOf" srcId="{E315261E-8414-49C5-861C-2FD10902A6E4}" destId="{283A1848-E2CA-4C7E-B60F-BD35CB530E1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808FECB-508E-4C98-B455-E12EA9926E3E}" type="datetimeFigureOut">
              <a:rPr lang="it-IT"/>
              <a:pPr>
                <a:defRPr/>
              </a:pPr>
              <a:t>23/05/2014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4C9F7AE-F2CC-4173-B909-47214B0456D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www.ICAcode.it</a:t>
            </a:r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www.ICAcode.it</a:t>
            </a:r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www.ICAcode.it</a:t>
            </a:r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0"/>
            <a:ext cx="9144000" cy="6400800"/>
            <a:chOff x="0" y="0"/>
            <a:chExt cx="9144000" cy="6400800"/>
          </a:xfrm>
        </p:grpSpPr>
        <p:sp>
          <p:nvSpPr>
            <p:cNvPr id="5" name="Rectangle 15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0" y="0"/>
              <a:ext cx="9144000" cy="6400800"/>
              <a:chOff x="0" y="0"/>
              <a:chExt cx="9144000" cy="6400800"/>
            </a:xfrm>
          </p:grpSpPr>
          <p:sp>
            <p:nvSpPr>
              <p:cNvPr id="8" name="Rectangle 14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9" name="Rectangle 9"/>
              <p:cNvSpPr/>
              <p:nvPr/>
            </p:nvSpPr>
            <p:spPr>
              <a:xfrm>
                <a:off x="0" y="4572000"/>
                <a:ext cx="9144000" cy="1828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  <p:sp>
          <p:nvSpPr>
            <p:cNvPr id="7" name="Rectangle 12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6553200" cy="121920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anchor="t" anchorCtr="0"/>
          <a:lstStyle>
            <a:lvl1pPr marL="0" algn="r" defTabSz="914400" rtl="0" eaLnBrk="1" latinLnBrk="0" hangingPunct="1">
              <a:defRPr sz="900" kern="1200" cap="small" baseline="0" smtClean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B1E0403F-0139-428F-B60F-B2586DE6FF5E}" type="datetime1">
              <a:rPr lang="it-IT"/>
              <a:pPr>
                <a:defRPr/>
              </a:pPr>
              <a:t>23/05/2014</a:t>
            </a:fld>
            <a:endParaRPr lang="it-IT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300" y="6553200"/>
            <a:ext cx="1676400" cy="228600"/>
          </a:xfrm>
        </p:spPr>
        <p:txBody>
          <a:bodyPr anchor="t" anchorCtr="0"/>
          <a:lstStyle>
            <a:lvl1pPr>
              <a:defRPr smtClean="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r>
              <a:rPr lang="it-IT"/>
              <a:t>Dott. Bruno Cavaliere                           br.cavaliere@gmail.it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450" y="6553200"/>
            <a:ext cx="762000" cy="228600"/>
          </a:xfrm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C74452CD-1FC8-4B9C-82A8-A9BFC638FA1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A3FDC-4956-4F1C-8BEA-71CF7976F019}" type="datetime1">
              <a:rPr lang="it-IT"/>
              <a:pPr>
                <a:defRPr/>
              </a:pPr>
              <a:t>23/05/2014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Dott. Bruno Cavaliere                           br.cavaliere@gmail.it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0E2ED-ADD0-46D5-856D-7F8B106EE25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42912" y="457200"/>
            <a:chExt cx="9144000" cy="6858000"/>
          </a:xfrm>
        </p:grpSpPr>
        <p:sp>
          <p:nvSpPr>
            <p:cNvPr id="5" name="Rectangle 17"/>
            <p:cNvSpPr/>
            <p:nvPr/>
          </p:nvSpPr>
          <p:spPr>
            <a:xfrm>
              <a:off x="-442912" y="457200"/>
              <a:ext cx="9129712" cy="16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" name="Rectangle 18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Rectangle 19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Oval 20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298700"/>
            <a:ext cx="1447800" cy="38274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0"/>
            <a:ext cx="5943600" cy="38401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2527FE-FC59-4CAB-8C05-E105FF463087}" type="datetime1">
              <a:rPr lang="it-IT"/>
              <a:pPr>
                <a:defRPr/>
              </a:pPr>
              <a:t>23/05/2014</a:t>
            </a:fld>
            <a:endParaRPr lang="it-IT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it-IT"/>
              <a:t>Dott. Bruno Cavaliere                           br.cavaliere@gmail.it</a:t>
            </a:r>
            <a:endParaRPr lang="it-IT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533400"/>
            <a:ext cx="76200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2B98A-C67C-4629-87FB-2DBDCDC36E5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9361" y="380595"/>
            <a:ext cx="8228160" cy="1372226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9361" y="1979091"/>
            <a:ext cx="8228160" cy="4116677"/>
          </a:xfrm>
        </p:spPr>
        <p:txBody>
          <a:bodyPr rtlCol="0">
            <a:normAutofit/>
          </a:bodyPr>
          <a:lstStyle/>
          <a:p>
            <a:pPr lvl="0"/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8788" y="6243638"/>
            <a:ext cx="2132012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63DFEB-B242-4231-B8E8-369311D1C8CD}" type="datetime1">
              <a:rPr lang="it-IT"/>
              <a:pPr>
                <a:defRPr/>
              </a:pPr>
              <a:t>23/05/2014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3638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it-IT"/>
              <a:t>Dott. Bruno Cavaliere                           br.cavaliere@gmail.it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BC5F2-9D20-4417-9BB4-BFA8CDD2F65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D87F6D-9007-4F3D-9FE4-EC66B6851029}" type="datetime1">
              <a:rPr lang="it-IT"/>
              <a:pPr>
                <a:defRPr/>
              </a:pPr>
              <a:t>23/05/2014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it-IT"/>
              <a:t>Dott. Bruno Cavaliere                           br.cavaliere@gmail.it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305CB-67BE-46FB-9078-250D6FA508C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0"/>
            <a:ext cx="9144000" cy="6400800"/>
            <a:chOff x="0" y="0"/>
            <a:chExt cx="9144000" cy="6400800"/>
          </a:xfrm>
        </p:grpSpPr>
        <p:sp>
          <p:nvSpPr>
            <p:cNvPr id="5" name="Rectangle 15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0" y="0"/>
              <a:ext cx="9144000" cy="6400800"/>
              <a:chOff x="0" y="0"/>
              <a:chExt cx="9144000" cy="6400800"/>
            </a:xfrm>
          </p:grpSpPr>
          <p:sp>
            <p:nvSpPr>
              <p:cNvPr id="8" name="Rectangle 14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9" name="Rectangle 9"/>
              <p:cNvSpPr/>
              <p:nvPr/>
            </p:nvSpPr>
            <p:spPr>
              <a:xfrm>
                <a:off x="0" y="4572000"/>
                <a:ext cx="9144000" cy="1828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  <p:sp>
          <p:nvSpPr>
            <p:cNvPr id="7" name="Rectangle 12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6553200" cy="121920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anchor="t" anchorCtr="0"/>
          <a:lstStyle>
            <a:lvl1pPr marL="0" algn="r" defTabSz="914400" rtl="0" eaLnBrk="1" latinLnBrk="0" hangingPunct="1">
              <a:defRPr sz="900" kern="1200" cap="small" baseline="0" smtClean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1F18D279-BEBB-45AD-A97D-AA4740E2CAE3}" type="datetime1">
              <a:rPr lang="it-IT"/>
              <a:pPr>
                <a:defRPr/>
              </a:pPr>
              <a:t>23/05/2014</a:t>
            </a:fld>
            <a:endParaRPr lang="it-IT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300" y="6553200"/>
            <a:ext cx="1676400" cy="228600"/>
          </a:xfrm>
        </p:spPr>
        <p:txBody>
          <a:bodyPr anchor="t" anchorCtr="0"/>
          <a:lstStyle>
            <a:lvl1pPr>
              <a:defRPr smtClean="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r>
              <a:rPr lang="it-IT"/>
              <a:t>Dott. Bruno Cavaliere                           br.cavaliere@gmail.it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450" y="6553200"/>
            <a:ext cx="762000" cy="228600"/>
          </a:xfrm>
        </p:spPr>
        <p:txBody>
          <a:bodyPr/>
          <a:lstStyle>
            <a:lvl1pPr algn="ctr">
              <a:defRPr sz="900" kern="1200" cap="small" baseline="0" smtClean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9790A99B-63B8-4CD8-8AD5-B18515F3375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6176E-E7D8-4910-A428-25F420D37F01}" type="datetime1">
              <a:rPr lang="it-IT"/>
              <a:pPr>
                <a:defRPr/>
              </a:pPr>
              <a:t>23/05/2014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Dott. Bruno Cavaliere                           br.cavaliere@gmail.it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3537-6DF6-4DD7-A8BD-EFE64D57CFE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6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" name="Rectangle 7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Rectangle 8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6629400" cy="1143000"/>
          </a:xfrm>
        </p:spPr>
        <p:txBody>
          <a:bodyPr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1524000" cy="2057400"/>
          </a:xfrm>
        </p:spPr>
        <p:txBody>
          <a:bodyPr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31025" y="6556375"/>
            <a:ext cx="1673225" cy="2286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99316A-5B57-4922-A5AB-F00F0DBA1ED6}" type="datetime1">
              <a:rPr lang="it-IT"/>
              <a:pPr>
                <a:defRPr/>
              </a:pPr>
              <a:t>23/05/2014</a:t>
            </a:fld>
            <a:endParaRPr lang="it-IT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300" y="6556375"/>
            <a:ext cx="1673225" cy="2286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it-IT"/>
              <a:t>Dott. Bruno Cavaliere                           br.cavaliere@gmail.it</a:t>
            </a:r>
            <a:endParaRPr lang="it-IT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7275" y="6556375"/>
            <a:ext cx="762000" cy="228600"/>
          </a:xfrm>
        </p:spPr>
        <p:txBody>
          <a:bodyPr/>
          <a:lstStyle>
            <a:lvl1pPr marL="0" algn="ctr" defTabSz="914400" rtl="0" eaLnBrk="1" latinLnBrk="0" hangingPunct="1">
              <a:defRPr sz="900" kern="1200" cap="small" baseline="0" smtClean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900C14E8-E874-4E12-B0A6-0D41EA0CEC8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04DEF-7C43-4559-ACFE-22F712F7799E}" type="datetime1">
              <a:rPr lang="it-IT"/>
              <a:pPr>
                <a:defRPr/>
              </a:pPr>
              <a:t>23/05/2014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Dott. Bruno Cavaliere                           br.cavaliere@gmail.it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BEE66-EB3F-4157-9945-26492CEF143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91697"/>
            <a:ext cx="2971800" cy="639762"/>
          </a:xfrm>
        </p:spPr>
        <p:txBody>
          <a:bodyPr rtlCol="0" anchor="ctr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7925" y="3137647"/>
            <a:ext cx="2971800" cy="2999232"/>
          </a:xfr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2291697"/>
            <a:ext cx="2971800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137647"/>
            <a:ext cx="2971800" cy="3001962"/>
          </a:xfr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23640-B080-4BC9-BF3A-4896AD045B64}" type="datetime1">
              <a:rPr lang="it-IT"/>
              <a:pPr>
                <a:defRPr/>
              </a:pPr>
              <a:t>23/05/2014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Dott. Bruno Cavaliere                           br.cavaliere@gmail.it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8FAED-CBC9-447A-97DD-81925FE3A5A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0" y="0"/>
            <a:ext cx="9144000" cy="1676400"/>
            <a:chOff x="0" y="0"/>
            <a:chExt cx="9144000" cy="1676400"/>
          </a:xfrm>
        </p:grpSpPr>
        <p:sp>
          <p:nvSpPr>
            <p:cNvPr id="4" name="Rectangle 6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" name="Oval 9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EF6D2C-4D85-407D-9E19-B4624B31BC23}" type="datetime1">
              <a:rPr lang="it-IT"/>
              <a:pPr>
                <a:defRPr/>
              </a:pPr>
              <a:t>23/05/2014</a:t>
            </a:fld>
            <a:endParaRPr lang="it-IT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it-IT"/>
              <a:t>Dott. Bruno Cavaliere                           br.cavaliere@gmail.it</a:t>
            </a:r>
            <a:endParaRPr lang="it-IT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4FD9F7-4532-437E-BCBB-291E5A9F9BE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9D863-D599-4F71-905D-182C987B331A}" type="datetime1">
              <a:rPr lang="it-IT"/>
              <a:pPr>
                <a:defRPr/>
              </a:pPr>
              <a:t>23/05/2014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Dott. Bruno Cavaliere                           br.cavaliere@gmail.it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09CAF-25D7-4AD0-8A5B-F998DF417CC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0"/>
            <a:ext cx="1828800" cy="1676400"/>
            <a:chOff x="457200" y="457200"/>
            <a:chExt cx="1828800" cy="1676400"/>
          </a:xfrm>
        </p:grpSpPr>
        <p:sp>
          <p:nvSpPr>
            <p:cNvPr id="3" name="Rectangle 7"/>
            <p:cNvSpPr/>
            <p:nvPr/>
          </p:nvSpPr>
          <p:spPr>
            <a:xfrm>
              <a:off x="457200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" name="Oval 8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C3CBB4-6DE2-422E-B981-8736F893A884}" type="datetime1">
              <a:rPr lang="it-IT"/>
              <a:pPr>
                <a:defRPr/>
              </a:pPr>
              <a:t>23/05/2014</a:t>
            </a:fld>
            <a:endParaRPr lang="it-IT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it-IT"/>
              <a:t>Dott. Bruno Cavaliere                           br.cavaliere@gmail.it</a:t>
            </a:r>
            <a:endParaRPr lang="it-IT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8376E6-4B68-49D4-AF9E-9F31D55B0E8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4" y="2446991"/>
            <a:ext cx="5715000" cy="353119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90"/>
            <a:ext cx="1524000" cy="2362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9BB63-256D-4DA7-B0CD-38E37F228473}" type="datetime1">
              <a:rPr lang="it-IT"/>
              <a:pPr>
                <a:defRPr/>
              </a:pPr>
              <a:t>23/05/2014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Dott. Bruno Cavaliere                           br.cavaliere@gmail.it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18BC7-D1B7-4BE9-A1FE-646655A53D4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6624" y="2450592"/>
            <a:ext cx="5715000" cy="3529584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89"/>
            <a:ext cx="1527048" cy="2359152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28662-C048-432C-B79B-6CC736B44E20}" type="datetime1">
              <a:rPr lang="it-IT"/>
              <a:pPr>
                <a:defRPr/>
              </a:pPr>
              <a:t>23/05/2014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Dott. Bruno Cavaliere                           br.cavaliere@gmail.it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72653-3500-41F1-A88C-BD00209691A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DA5B0-FFBB-4138-889E-E1BAA4809515}" type="datetime1">
              <a:rPr lang="it-IT"/>
              <a:pPr>
                <a:defRPr/>
              </a:pPr>
              <a:t>23/05/2014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Dott. Bruno Cavaliere                           br.cavaliere@gmail.it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DE12C-CD8B-4ED5-A50F-6E1BFB059DC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42912" y="457200"/>
            <a:chExt cx="9144000" cy="6858000"/>
          </a:xfrm>
        </p:grpSpPr>
        <p:sp>
          <p:nvSpPr>
            <p:cNvPr id="5" name="Rectangle 17"/>
            <p:cNvSpPr/>
            <p:nvPr/>
          </p:nvSpPr>
          <p:spPr>
            <a:xfrm>
              <a:off x="-442912" y="457200"/>
              <a:ext cx="9129712" cy="16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" name="Rectangle 18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Rectangle 19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Oval 20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298700"/>
            <a:ext cx="1447800" cy="38274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0"/>
            <a:ext cx="5943600" cy="38401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0DD7F0-E18A-49FB-A0EA-CC658C16A8E9}" type="datetime1">
              <a:rPr lang="it-IT"/>
              <a:pPr>
                <a:defRPr/>
              </a:pPr>
              <a:t>23/05/2014</a:t>
            </a:fld>
            <a:endParaRPr lang="it-IT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it-IT"/>
              <a:t>Dott. Bruno Cavaliere                           br.cavaliere@gmail.it</a:t>
            </a:r>
            <a:endParaRPr lang="it-IT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533400"/>
            <a:ext cx="762000" cy="6096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172D77-1616-4706-9CE9-2F5AE567A57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9361" y="380595"/>
            <a:ext cx="8228160" cy="1372226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9361" y="1979091"/>
            <a:ext cx="8228160" cy="4116677"/>
          </a:xfrm>
        </p:spPr>
        <p:txBody>
          <a:bodyPr rtlCol="0">
            <a:normAutofit/>
          </a:bodyPr>
          <a:lstStyle/>
          <a:p>
            <a:pPr lvl="0"/>
            <a:r>
              <a:rPr lang="it-IT" noProof="0" smtClean="0"/>
              <a:t>Fare clic sull'icona per inserire una tabella</a:t>
            </a:r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8788" y="6243638"/>
            <a:ext cx="2132012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02AA9-83FC-4430-8CAB-23C1D946CF60}" type="datetime1">
              <a:rPr lang="it-IT"/>
              <a:pPr>
                <a:defRPr/>
              </a:pPr>
              <a:t>23/05/2014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3638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it-IT"/>
              <a:t>Dott. Bruno Cavaliere                           br.cavaliere@gmail.it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1922F5-2675-4E04-9FE7-DEEECC85900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99FCCF-E7F7-4B37-A360-CACF418A1797}" type="datetime1">
              <a:rPr lang="it-IT"/>
              <a:pPr>
                <a:defRPr/>
              </a:pPr>
              <a:t>23/05/2014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it-IT"/>
              <a:t>Dott. Bruno Cavaliere                           br.cavaliere@gmail.it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FAF3D0-0B16-45A5-8C01-7E574058392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6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" name="Rectangle 7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Rectangle 8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6629400" cy="1143000"/>
          </a:xfrm>
        </p:spPr>
        <p:txBody>
          <a:bodyPr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1524000" cy="2057400"/>
          </a:xfrm>
        </p:spPr>
        <p:txBody>
          <a:bodyPr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31025" y="6556375"/>
            <a:ext cx="1673225" cy="2286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46A94D-0825-4975-83FF-EFE353C0AEEB}" type="datetime1">
              <a:rPr lang="it-IT"/>
              <a:pPr>
                <a:defRPr/>
              </a:pPr>
              <a:t>23/05/2014</a:t>
            </a:fld>
            <a:endParaRPr lang="it-IT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300" y="6556375"/>
            <a:ext cx="1673225" cy="2286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it-IT"/>
              <a:t>Dott. Bruno Cavaliere                           br.cavaliere@gmail.it</a:t>
            </a:r>
            <a:endParaRPr lang="it-IT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7275" y="6556375"/>
            <a:ext cx="762000" cy="228600"/>
          </a:xfrm>
        </p:spPr>
        <p:txBody>
          <a:bodyPr/>
          <a:lstStyle>
            <a:lvl1pPr marL="0" algn="ct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7BF2C2E7-5A2F-4B2C-8FA9-94C21DA4A81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02D60-B204-4940-BCBB-CFB3F7FC34E0}" type="datetime1">
              <a:rPr lang="it-IT"/>
              <a:pPr>
                <a:defRPr/>
              </a:pPr>
              <a:t>23/05/2014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Dott. Bruno Cavaliere                           br.cavaliere@gmail.it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F5E7F-CFEE-4D82-B12C-3DC9A2DE1AD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91697"/>
            <a:ext cx="2971800" cy="639762"/>
          </a:xfrm>
        </p:spPr>
        <p:txBody>
          <a:bodyPr rtlCol="0" anchor="ctr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7925" y="3137647"/>
            <a:ext cx="2971800" cy="2999232"/>
          </a:xfr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2291697"/>
            <a:ext cx="2971800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137647"/>
            <a:ext cx="2971800" cy="3001962"/>
          </a:xfr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47F30-D0AC-4A77-8868-2006B5E8F8B2}" type="datetime1">
              <a:rPr lang="it-IT"/>
              <a:pPr>
                <a:defRPr/>
              </a:pPr>
              <a:t>23/05/2014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Dott. Bruno Cavaliere                           br.cavaliere@gmail.it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C79F4-C0E9-47E8-95EF-CE263593A9A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0" y="0"/>
            <a:ext cx="9144000" cy="1676400"/>
            <a:chOff x="0" y="0"/>
            <a:chExt cx="9144000" cy="1676400"/>
          </a:xfrm>
        </p:grpSpPr>
        <p:sp>
          <p:nvSpPr>
            <p:cNvPr id="4" name="Rectangle 6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" name="Oval 9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025897-9002-4642-BD90-FAC331CF56D2}" type="datetime1">
              <a:rPr lang="it-IT"/>
              <a:pPr>
                <a:defRPr/>
              </a:pPr>
              <a:t>23/05/2014</a:t>
            </a:fld>
            <a:endParaRPr lang="it-IT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it-IT"/>
              <a:t>Dott. Bruno Cavaliere                           br.cavaliere@gmail.it</a:t>
            </a:r>
            <a:endParaRPr lang="it-IT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F3E55-B0FD-495B-926A-7E522A6BB96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0"/>
            <a:ext cx="1828800" cy="1676400"/>
            <a:chOff x="457200" y="457200"/>
            <a:chExt cx="1828800" cy="1676400"/>
          </a:xfrm>
        </p:grpSpPr>
        <p:sp>
          <p:nvSpPr>
            <p:cNvPr id="3" name="Rectangle 7"/>
            <p:cNvSpPr/>
            <p:nvPr/>
          </p:nvSpPr>
          <p:spPr>
            <a:xfrm>
              <a:off x="457200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" name="Oval 8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CD3808-ECC7-4FC0-95AF-7AD3C9C505F7}" type="datetime1">
              <a:rPr lang="it-IT"/>
              <a:pPr>
                <a:defRPr/>
              </a:pPr>
              <a:t>23/05/2014</a:t>
            </a:fld>
            <a:endParaRPr lang="it-IT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it-IT"/>
              <a:t>Dott. Bruno Cavaliere                           br.cavaliere@gmail.it</a:t>
            </a:r>
            <a:endParaRPr lang="it-IT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C1344-05AC-4D05-A84B-D2AD022C206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4" y="2446991"/>
            <a:ext cx="5715000" cy="353119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90"/>
            <a:ext cx="1524000" cy="2362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8972B-D375-4B1D-B2A3-EBD392902090}" type="datetime1">
              <a:rPr lang="it-IT"/>
              <a:pPr>
                <a:defRPr/>
              </a:pPr>
              <a:t>23/05/2014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Dott. Bruno Cavaliere                           br.cavaliere@gmail.it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5A790-A7F3-447C-BA45-58FC018A98F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6624" y="2450592"/>
            <a:ext cx="5715000" cy="3529584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89"/>
            <a:ext cx="1527048" cy="2359152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10B02-2B15-47D8-AC34-FE9A0F3F2465}" type="datetime1">
              <a:rPr lang="it-IT"/>
              <a:pPr>
                <a:defRPr/>
              </a:pPr>
              <a:t>23/05/2014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Dott. Bruno Cavaliere                           br.cavaliere@gmail.it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88707-C744-4213-A2F8-AAAF3C27A1E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57200" y="0"/>
              <a:ext cx="86868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38400" y="2286000"/>
            <a:ext cx="6248400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15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cap="small" baseline="0" smtClean="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74BE2696-A604-4277-98CD-569BD9111045}" type="datetime1">
              <a:rPr lang="it-IT"/>
              <a:pPr>
                <a:defRPr/>
              </a:pPr>
              <a:t>23/05/2014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cap="small" baseline="0" smtClean="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it-IT"/>
              <a:t>Dott. Bruno Cavaliere                           br.cavaliere@gmail.it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5334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cap="small" baseline="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9FE11C55-1349-44FC-8EC6-50468208E0B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14" r:id="rId2"/>
    <p:sldLayoutId id="2147483722" r:id="rId3"/>
    <p:sldLayoutId id="2147483713" r:id="rId4"/>
    <p:sldLayoutId id="2147483712" r:id="rId5"/>
    <p:sldLayoutId id="2147483723" r:id="rId6"/>
    <p:sldLayoutId id="2147483724" r:id="rId7"/>
    <p:sldLayoutId id="2147483711" r:id="rId8"/>
    <p:sldLayoutId id="2147483710" r:id="rId9"/>
    <p:sldLayoutId id="2147483709" r:id="rId10"/>
    <p:sldLayoutId id="2147483725" r:id="rId11"/>
    <p:sldLayoutId id="2147483726" r:id="rId12"/>
    <p:sldLayoutId id="2147483727" r:id="rId13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kern="1200" cap="small" spc="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457200" indent="-457200" algn="l" rtl="0" eaLnBrk="0" fontAlgn="base" hangingPunct="0">
        <a:spcBef>
          <a:spcPts val="18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ts val="18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rtl="0" eaLnBrk="0" fontAlgn="base" hangingPunct="0">
        <a:spcBef>
          <a:spcPts val="1200"/>
        </a:spcBef>
        <a:spcAft>
          <a:spcPct val="0"/>
        </a:spcAft>
        <a:buClr>
          <a:srgbClr val="FEB80A"/>
        </a:buClr>
        <a:buSzPct val="8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rtl="0" eaLnBrk="0" fontAlgn="base" hangingPunct="0">
        <a:spcBef>
          <a:spcPts val="1200"/>
        </a:spcBef>
        <a:spcAft>
          <a:spcPct val="0"/>
        </a:spcAft>
        <a:buClr>
          <a:srgbClr val="00ADDC"/>
        </a:buClr>
        <a:buSzPct val="80000"/>
        <a:buFont typeface="Wingdings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rtl="0" eaLnBrk="0" fontAlgn="base" hangingPunct="0">
        <a:spcBef>
          <a:spcPts val="1200"/>
        </a:spcBef>
        <a:spcAft>
          <a:spcPct val="0"/>
        </a:spcAft>
        <a:buClr>
          <a:srgbClr val="738AC8"/>
        </a:buClr>
        <a:buSzPct val="80000"/>
        <a:buFont typeface="Wingdings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57200" y="0"/>
              <a:ext cx="86868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38400" y="2286000"/>
            <a:ext cx="6248400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15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cap="small" baseline="0" smtClean="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9F3FF183-2810-490E-8D3F-92BF680DA9CC}" type="datetime1">
              <a:rPr lang="it-IT"/>
              <a:pPr>
                <a:defRPr/>
              </a:pPr>
              <a:t>23/05/2014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cap="small" baseline="0" smtClean="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it-IT"/>
              <a:t>Dott. Bruno Cavaliere                           br.cavaliere@gmail.it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5334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cap="small" baseline="0" smtClean="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52621383-9876-422B-8647-F51E5437DBC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0" r:id="rId2"/>
    <p:sldLayoutId id="2147483729" r:id="rId3"/>
    <p:sldLayoutId id="2147483719" r:id="rId4"/>
    <p:sldLayoutId id="2147483718" r:id="rId5"/>
    <p:sldLayoutId id="2147483730" r:id="rId6"/>
    <p:sldLayoutId id="2147483731" r:id="rId7"/>
    <p:sldLayoutId id="2147483717" r:id="rId8"/>
    <p:sldLayoutId id="2147483716" r:id="rId9"/>
    <p:sldLayoutId id="2147483715" r:id="rId10"/>
    <p:sldLayoutId id="2147483732" r:id="rId11"/>
    <p:sldLayoutId id="2147483733" r:id="rId12"/>
    <p:sldLayoutId id="2147483734" r:id="rId13"/>
  </p:sldLayoutIdLst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4400" kern="1200" cap="small" spc="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457200" indent="-457200" algn="l" rtl="0" fontAlgn="base">
        <a:spcBef>
          <a:spcPts val="18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fontAlgn="base">
        <a:spcBef>
          <a:spcPts val="18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rtl="0" fontAlgn="base">
        <a:spcBef>
          <a:spcPts val="1200"/>
        </a:spcBef>
        <a:spcAft>
          <a:spcPct val="0"/>
        </a:spcAft>
        <a:buClr>
          <a:srgbClr val="FEB80A"/>
        </a:buClr>
        <a:buSzPct val="8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rtl="0" fontAlgn="base">
        <a:spcBef>
          <a:spcPts val="1200"/>
        </a:spcBef>
        <a:spcAft>
          <a:spcPct val="0"/>
        </a:spcAft>
        <a:buClr>
          <a:srgbClr val="00ADDC"/>
        </a:buClr>
        <a:buSzPct val="80000"/>
        <a:buFont typeface="Wingdings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rtl="0" fontAlgn="base">
        <a:spcBef>
          <a:spcPts val="1200"/>
        </a:spcBef>
        <a:spcAft>
          <a:spcPct val="0"/>
        </a:spcAft>
        <a:buClr>
          <a:srgbClr val="738AC8"/>
        </a:buClr>
        <a:buSzPct val="80000"/>
        <a:buFont typeface="Wingdings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1835150" y="2565400"/>
            <a:ext cx="7205663" cy="1574800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La responsabilità del coordinatore: analisi del ruolo e delle funzioni nell’organizzazione che cambia </a:t>
            </a:r>
            <a:endParaRPr lang="it-IT" dirty="0"/>
          </a:p>
        </p:txBody>
      </p:sp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" y="44624"/>
            <a:ext cx="1835695" cy="6696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ADB713-D774-484C-9CD2-7B5EC52BBD1D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>
          <a:xfrm>
            <a:off x="1522413" y="476250"/>
            <a:ext cx="7297737" cy="6985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800" dirty="0"/>
              <a:t>Il nuovo ospedale</a:t>
            </a:r>
          </a:p>
        </p:txBody>
      </p:sp>
      <p:sp>
        <p:nvSpPr>
          <p:cNvPr id="23555" name="Segnaposto contenuto 4"/>
          <p:cNvSpPr>
            <a:spLocks noGrp="1"/>
          </p:cNvSpPr>
          <p:nvPr>
            <p:ph idx="1"/>
          </p:nvPr>
        </p:nvSpPr>
        <p:spPr>
          <a:xfrm>
            <a:off x="1835150" y="1916113"/>
            <a:ext cx="7058025" cy="4572000"/>
          </a:xfrm>
        </p:spPr>
        <p:txBody>
          <a:bodyPr>
            <a:normAutofit lnSpcReduction="10000"/>
          </a:bodyPr>
          <a:lstStyle/>
          <a:p>
            <a:pPr algn="just" eaLnBrk="1" hangingPunct="1">
              <a:defRPr/>
            </a:pPr>
            <a:r>
              <a:rPr lang="it-IT" sz="2600" dirty="0" smtClean="0"/>
              <a:t>La struttura del nuovo ospedale supera il concetto del reparto tradizionale: le funzioni specifiche non sono più legate alla peculiarità delle singole discipline specialistiche</a:t>
            </a:r>
            <a:r>
              <a:rPr lang="it-IT" sz="2600" dirty="0"/>
              <a:t>;</a:t>
            </a:r>
            <a:endParaRPr lang="it-IT" sz="2600" dirty="0" smtClean="0"/>
          </a:p>
          <a:p>
            <a:pPr marL="0" indent="0" algn="just" eaLnBrk="1" hangingPunct="1">
              <a:buFont typeface="Wingdings" pitchFamily="2" charset="2"/>
              <a:buNone/>
              <a:defRPr/>
            </a:pPr>
            <a:endParaRPr lang="it-IT" sz="2800" dirty="0" smtClean="0"/>
          </a:p>
          <a:p>
            <a:pPr algn="just" eaLnBrk="1" hangingPunct="1">
              <a:defRPr/>
            </a:pPr>
            <a:endParaRPr lang="it-IT" sz="2800" dirty="0"/>
          </a:p>
          <a:p>
            <a:pPr marL="0" indent="0" algn="just" eaLnBrk="1" hangingPunct="1">
              <a:buFont typeface="Wingdings" pitchFamily="2" charset="2"/>
              <a:buNone/>
              <a:defRPr/>
            </a:pPr>
            <a:endParaRPr lang="it-IT" sz="2800" dirty="0" smtClean="0"/>
          </a:p>
          <a:p>
            <a:pPr marL="0" indent="0" algn="just" eaLnBrk="1" hangingPunct="1">
              <a:buFont typeface="Wingdings" pitchFamily="2" charset="2"/>
              <a:buNone/>
              <a:defRPr/>
            </a:pPr>
            <a:endParaRPr lang="it-IT" sz="2800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it-IT" sz="1000" dirty="0" smtClean="0"/>
              <a:t>“</a:t>
            </a:r>
            <a:r>
              <a:rPr lang="it-IT" sz="1000" i="1" dirty="0" smtClean="0"/>
              <a:t>Principi guida tecnici, organizzativi e gestionali per la realizzazione e gestione di ospedali ad alta tecnologia e assistenza</a:t>
            </a:r>
            <a:r>
              <a:rPr lang="it-IT" sz="1000" dirty="0" smtClean="0"/>
              <a:t>” rapporto conclusivo 2003.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C9D60-2A00-4C6B-9249-40F4B592FB4A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95536" y="4797152"/>
            <a:ext cx="1110305" cy="1367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2288" y="3716338"/>
            <a:ext cx="2020887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Segnaposto contenuto 4"/>
          <p:cNvSpPr txBox="1">
            <a:spLocks/>
          </p:cNvSpPr>
          <p:nvPr/>
        </p:nvSpPr>
        <p:spPr bwMode="auto">
          <a:xfrm>
            <a:off x="1835150" y="3573463"/>
            <a:ext cx="4897438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Char char=""/>
            </a:pPr>
            <a:r>
              <a:rPr lang="it-IT" sz="2400">
                <a:latin typeface="Calibri" pitchFamily="34" charset="0"/>
              </a:rPr>
              <a:t>Sono realizzati attraverso: i processi del singolo malato seguono, così, </a:t>
            </a:r>
            <a:r>
              <a:rPr lang="it-IT" sz="2400" b="1">
                <a:latin typeface="Calibri" pitchFamily="34" charset="0"/>
              </a:rPr>
              <a:t>percorsi integrati</a:t>
            </a:r>
            <a:r>
              <a:rPr lang="it-IT" sz="2400">
                <a:latin typeface="Calibri" pitchFamily="34" charset="0"/>
              </a:rPr>
              <a:t>, possibilmente predefiniti, organizzati “orizzontalmente” e non gerarchicamente.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4616450"/>
            <a:ext cx="2987675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38313" y="549275"/>
            <a:ext cx="7297737" cy="6985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dirty="0"/>
              <a:t>IL MODELLO ORGANIZZATIVO BASATO SULL’INTENSITÀ </a:t>
            </a:r>
            <a:r>
              <a:rPr lang="it-IT" sz="3600" dirty="0" err="1"/>
              <a:t>DI</a:t>
            </a:r>
            <a:r>
              <a:rPr lang="it-IT" sz="3600" dirty="0"/>
              <a:t> CURA</a:t>
            </a:r>
          </a:p>
        </p:txBody>
      </p:sp>
      <p:sp>
        <p:nvSpPr>
          <p:cNvPr id="37891" name="Segnaposto contenuto 4"/>
          <p:cNvSpPr>
            <a:spLocks noGrp="1"/>
          </p:cNvSpPr>
          <p:nvPr>
            <p:ph idx="1"/>
          </p:nvPr>
        </p:nvSpPr>
        <p:spPr>
          <a:xfrm>
            <a:off x="1979613" y="2009775"/>
            <a:ext cx="6932612" cy="4392613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it-IT" sz="2800" b="1" i="1" dirty="0" smtClean="0"/>
              <a:t>“L`ospedale viene visto come una risorsa estrema, da usare solo quando </a:t>
            </a:r>
            <a:r>
              <a:rPr lang="it-IT" sz="2800" b="1" i="1" dirty="0"/>
              <a:t>è</a:t>
            </a:r>
            <a:r>
              <a:rPr lang="it-IT" sz="2800" b="1" i="1" dirty="0" smtClean="0"/>
              <a:t> indispensabile e per il tempo strettamente necessario e deve essere ideato ed organizzato ponendo al centro l’assistito, con la sua esigenza di cura ed i suoi bisogni d`assistenza“</a:t>
            </a:r>
          </a:p>
          <a:p>
            <a:pPr eaLnBrk="1" hangingPunct="1">
              <a:defRPr/>
            </a:pPr>
            <a:endParaRPr lang="it-IT" sz="2800" b="1" i="1" dirty="0" smtClean="0"/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it-IT" sz="1000" dirty="0" smtClean="0"/>
              <a:t>Ricerca finalizzata – rapporto conclusivo – </a:t>
            </a:r>
            <a:r>
              <a:rPr lang="it-IT" sz="1000" i="1" dirty="0" smtClean="0"/>
              <a:t>Principi guida tecnici, organizzativi e gestionali per la realizzazione e gestione di Ospedali di alta tecnologia</a:t>
            </a:r>
            <a:r>
              <a:rPr lang="it-IT" sz="1000" dirty="0" smtClean="0"/>
              <a:t>, 2003</a:t>
            </a:r>
          </a:p>
          <a:p>
            <a:pPr eaLnBrk="1" hangingPunct="1">
              <a:defRPr/>
            </a:pPr>
            <a:endParaRPr lang="it-IT" dirty="0" smtClean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E5513-E905-4B34-8FF6-38FA0E3D0382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95536" y="4797152"/>
            <a:ext cx="1110305" cy="1367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38313" y="549275"/>
            <a:ext cx="7297737" cy="6985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dirty="0"/>
              <a:t>IL MODELLO ORGANIZZATIVO BASATO SULL’INTENSITÀ </a:t>
            </a:r>
            <a:r>
              <a:rPr lang="it-IT" sz="3600" dirty="0" err="1"/>
              <a:t>DI</a:t>
            </a:r>
            <a:r>
              <a:rPr lang="it-IT" sz="3600" dirty="0"/>
              <a:t> CURA</a:t>
            </a:r>
          </a:p>
        </p:txBody>
      </p:sp>
      <p:sp>
        <p:nvSpPr>
          <p:cNvPr id="38915" name="Segnaposto contenuto 4"/>
          <p:cNvSpPr>
            <a:spLocks noGrp="1"/>
          </p:cNvSpPr>
          <p:nvPr>
            <p:ph idx="1"/>
          </p:nvPr>
        </p:nvSpPr>
        <p:spPr>
          <a:xfrm>
            <a:off x="1908175" y="2060575"/>
            <a:ext cx="6994525" cy="3921125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it-IT" sz="2700" dirty="0" smtClean="0"/>
              <a:t>Due elementi costituiscono la chiave di lettura per comprendere questo modello organizzativo: </a:t>
            </a:r>
          </a:p>
          <a:p>
            <a:pPr algn="just" eaLnBrk="1" hangingPunct="1">
              <a:defRPr/>
            </a:pPr>
            <a:r>
              <a:rPr lang="it-IT" sz="2700" dirty="0"/>
              <a:t>L</a:t>
            </a:r>
            <a:r>
              <a:rPr lang="it-IT" sz="2700" dirty="0" smtClean="0"/>
              <a:t>a logica secondo la quale il paziente è al centro della struttura organizzativa che risponde in modo diverso, per </a:t>
            </a:r>
            <a:r>
              <a:rPr lang="it-IT" sz="2700" b="1" dirty="0" smtClean="0"/>
              <a:t>tecnologia</a:t>
            </a:r>
            <a:r>
              <a:rPr lang="it-IT" sz="2700" dirty="0" smtClean="0"/>
              <a:t> e </a:t>
            </a:r>
            <a:r>
              <a:rPr lang="it-IT" sz="2700" b="1" dirty="0" smtClean="0"/>
              <a:t>competenze e complessità assistenziale</a:t>
            </a:r>
            <a:r>
              <a:rPr lang="it-IT" sz="2700" dirty="0" smtClean="0"/>
              <a:t>;</a:t>
            </a:r>
          </a:p>
          <a:p>
            <a:pPr algn="just" eaLnBrk="1" hangingPunct="1">
              <a:defRPr/>
            </a:pPr>
            <a:r>
              <a:rPr lang="it-IT" sz="2700" dirty="0"/>
              <a:t>I</a:t>
            </a:r>
            <a:r>
              <a:rPr lang="it-IT" sz="2700" dirty="0" smtClean="0"/>
              <a:t> </a:t>
            </a:r>
            <a:r>
              <a:rPr lang="it-IT" sz="2700" b="1" dirty="0" smtClean="0"/>
              <a:t>modelli organizzativi professionali</a:t>
            </a:r>
            <a:r>
              <a:rPr lang="it-IT" sz="2700" dirty="0" smtClean="0"/>
              <a:t> che gestiscano l’intero </a:t>
            </a:r>
            <a:r>
              <a:rPr lang="it-IT" sz="2700" b="1" dirty="0" smtClean="0"/>
              <a:t>processo di cura e assistenza ospedaliera</a:t>
            </a:r>
            <a:r>
              <a:rPr lang="it-IT" sz="2700" dirty="0" smtClean="0"/>
              <a:t>.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4AE045-E350-45A2-9092-A823A800A0A0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95536" y="4797152"/>
            <a:ext cx="1110305" cy="1367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646363" y="228600"/>
            <a:ext cx="6246812" cy="1143000"/>
          </a:xfrm>
        </p:spPr>
        <p:txBody>
          <a:bodyPr/>
          <a:lstStyle/>
          <a:p>
            <a:pPr>
              <a:defRPr/>
            </a:pPr>
            <a:r>
              <a:rPr lang="it-IT" sz="5400" dirty="0" err="1"/>
              <a:t>Chronic</a:t>
            </a:r>
            <a:r>
              <a:rPr lang="it-IT" sz="5400" dirty="0"/>
              <a:t> Care Model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2018456" y="2175619"/>
          <a:ext cx="6874024" cy="3845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E61458-C18E-4A7B-8850-7784BA960332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95536" y="4797152"/>
            <a:ext cx="1110305" cy="1367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476250"/>
            <a:ext cx="7786687" cy="5834063"/>
          </a:xfr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555F2-AADA-4EC4-8DB1-D0B57D61CEE5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" y="5651966"/>
            <a:ext cx="971600" cy="1196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908175" y="2325688"/>
            <a:ext cx="6911975" cy="3840162"/>
          </a:xfrm>
        </p:spPr>
        <p:txBody>
          <a:bodyPr/>
          <a:lstStyle/>
          <a:p>
            <a:pPr algn="just" eaLnBrk="1" hangingPunct="1">
              <a:lnSpc>
                <a:spcPct val="155000"/>
              </a:lnSpc>
              <a:spcBef>
                <a:spcPts val="2400"/>
              </a:spcBef>
              <a:tabLst>
                <a:tab pos="1066800" algn="l"/>
                <a:tab pos="1066800" algn="l"/>
                <a:tab pos="1066800" algn="l"/>
                <a:tab pos="1066800" algn="l"/>
              </a:tabLst>
              <a:defRPr/>
            </a:pPr>
            <a:r>
              <a:rPr lang="en-US" sz="2800" dirty="0" smtClean="0">
                <a:latin typeface="+mj-lt"/>
                <a:cs typeface="Arial Unicode MS" charset="0"/>
                <a:sym typeface="Arial Unicode MS" charset="0"/>
              </a:rPr>
              <a:t>Persona/</a:t>
            </a:r>
            <a:r>
              <a:rPr lang="en-US" sz="2800" dirty="0" err="1" smtClean="0">
                <a:latin typeface="+mj-lt"/>
                <a:cs typeface="Arial Unicode MS" charset="0"/>
                <a:sym typeface="Arial Unicode MS" charset="0"/>
              </a:rPr>
              <a:t>assistito</a:t>
            </a:r>
            <a:r>
              <a:rPr lang="en-US" sz="2800" dirty="0" smtClean="0">
                <a:latin typeface="+mj-lt"/>
                <a:cs typeface="Arial Unicode MS" charset="0"/>
                <a:sym typeface="Arial Unicode MS" charset="0"/>
              </a:rPr>
              <a:t> </a:t>
            </a:r>
            <a:r>
              <a:rPr lang="en-US" sz="2800" dirty="0">
                <a:latin typeface="+mj-lt"/>
                <a:cs typeface="Arial Unicode MS" charset="0"/>
                <a:sym typeface="Arial Unicode MS" charset="0"/>
              </a:rPr>
              <a:t>al </a:t>
            </a:r>
            <a:r>
              <a:rPr lang="en-US" sz="2800" dirty="0" err="1">
                <a:latin typeface="+mj-lt"/>
                <a:cs typeface="Arial Unicode MS" charset="0"/>
                <a:sym typeface="Arial Unicode MS" charset="0"/>
              </a:rPr>
              <a:t>centro</a:t>
            </a:r>
            <a:r>
              <a:rPr lang="en-US" sz="2800" dirty="0">
                <a:latin typeface="+mj-lt"/>
                <a:cs typeface="Arial Unicode MS" charset="0"/>
                <a:sym typeface="Arial Unicode MS" charset="0"/>
              </a:rPr>
              <a:t> del </a:t>
            </a:r>
            <a:r>
              <a:rPr lang="en-US" sz="2800" dirty="0" err="1" smtClean="0">
                <a:latin typeface="+mj-lt"/>
                <a:cs typeface="Arial Unicode MS" charset="0"/>
                <a:sym typeface="Arial Unicode MS" charset="0"/>
              </a:rPr>
              <a:t>percorso</a:t>
            </a:r>
            <a:r>
              <a:rPr lang="en-US" sz="2800" dirty="0" smtClean="0">
                <a:latin typeface="+mj-lt"/>
                <a:cs typeface="Arial Unicode MS" charset="0"/>
                <a:sym typeface="Arial Unicode MS" charset="0"/>
              </a:rPr>
              <a:t>;</a:t>
            </a:r>
            <a:endParaRPr lang="en-US" sz="2800" dirty="0">
              <a:latin typeface="+mj-lt"/>
              <a:cs typeface="Arial Unicode MS" charset="0"/>
              <a:sym typeface="Arial Unicode MS" charset="0"/>
            </a:endParaRPr>
          </a:p>
          <a:p>
            <a:pPr algn="just" eaLnBrk="1" hangingPunct="1">
              <a:lnSpc>
                <a:spcPct val="155000"/>
              </a:lnSpc>
              <a:spcBef>
                <a:spcPts val="2400"/>
              </a:spcBef>
              <a:tabLst>
                <a:tab pos="1066800" algn="l"/>
                <a:tab pos="1066800" algn="l"/>
                <a:tab pos="1066800" algn="l"/>
                <a:tab pos="1066800" algn="l"/>
              </a:tabLst>
              <a:defRPr/>
            </a:pPr>
            <a:r>
              <a:rPr lang="en-US" sz="2800" dirty="0" smtClean="0">
                <a:latin typeface="+mj-lt"/>
                <a:cs typeface="Arial Unicode MS" charset="0"/>
                <a:sym typeface="Arial Unicode MS" charset="0"/>
              </a:rPr>
              <a:t>Empowerment </a:t>
            </a:r>
            <a:r>
              <a:rPr lang="en-US" sz="2800" dirty="0" err="1" smtClean="0">
                <a:latin typeface="+mj-lt"/>
                <a:cs typeface="Arial Unicode MS" charset="0"/>
                <a:sym typeface="Arial Unicode MS" charset="0"/>
              </a:rPr>
              <a:t>dell’assistito</a:t>
            </a:r>
            <a:r>
              <a:rPr lang="en-US" sz="2800" dirty="0" smtClean="0">
                <a:latin typeface="+mj-lt"/>
                <a:cs typeface="Arial Unicode MS" charset="0"/>
                <a:sym typeface="Arial Unicode MS" charset="0"/>
              </a:rPr>
              <a:t>; </a:t>
            </a:r>
            <a:endParaRPr lang="en-US" sz="2800" dirty="0">
              <a:latin typeface="+mj-lt"/>
              <a:cs typeface="Arial Unicode MS" charset="0"/>
              <a:sym typeface="Arial Unicode MS" charset="0"/>
            </a:endParaRPr>
          </a:p>
          <a:p>
            <a:pPr algn="just" eaLnBrk="1" hangingPunct="1">
              <a:lnSpc>
                <a:spcPct val="155000"/>
              </a:lnSpc>
              <a:spcBef>
                <a:spcPts val="2400"/>
              </a:spcBef>
              <a:tabLst>
                <a:tab pos="1066800" algn="l"/>
                <a:tab pos="1066800" algn="l"/>
                <a:tab pos="1066800" algn="l"/>
                <a:tab pos="1066800" algn="l"/>
              </a:tabLst>
              <a:defRPr/>
            </a:pPr>
            <a:r>
              <a:rPr lang="en-US" sz="2800" dirty="0" err="1" smtClean="0">
                <a:latin typeface="+mj-lt"/>
                <a:cs typeface="Arial Unicode MS" charset="0"/>
                <a:sym typeface="Arial Unicode MS" charset="0"/>
              </a:rPr>
              <a:t>Continuità</a:t>
            </a:r>
            <a:r>
              <a:rPr lang="en-US" sz="2800" dirty="0" smtClean="0">
                <a:latin typeface="+mj-lt"/>
                <a:cs typeface="Arial Unicode MS" charset="0"/>
                <a:sym typeface="Arial Unicode MS" charset="0"/>
              </a:rPr>
              <a:t> </a:t>
            </a:r>
            <a:r>
              <a:rPr lang="en-US" sz="2800" dirty="0" err="1">
                <a:latin typeface="+mj-lt"/>
                <a:cs typeface="Arial Unicode MS" charset="0"/>
                <a:sym typeface="Arial Unicode MS" charset="0"/>
              </a:rPr>
              <a:t>delle</a:t>
            </a:r>
            <a:r>
              <a:rPr lang="en-US" sz="2800" dirty="0">
                <a:latin typeface="+mj-lt"/>
                <a:cs typeface="Arial Unicode MS" charset="0"/>
                <a:sym typeface="Arial Unicode MS" charset="0"/>
              </a:rPr>
              <a:t> </a:t>
            </a:r>
            <a:r>
              <a:rPr lang="en-US" sz="2800" dirty="0" smtClean="0">
                <a:latin typeface="+mj-lt"/>
                <a:cs typeface="Arial Unicode MS" charset="0"/>
                <a:sym typeface="Arial Unicode MS" charset="0"/>
              </a:rPr>
              <a:t>cure; </a:t>
            </a:r>
            <a:endParaRPr lang="en-US" sz="2800" dirty="0">
              <a:latin typeface="+mj-lt"/>
              <a:cs typeface="Arial Unicode MS" charset="0"/>
              <a:sym typeface="Arial Unicode MS" charset="0"/>
            </a:endParaRPr>
          </a:p>
          <a:p>
            <a:pPr algn="just" eaLnBrk="1" hangingPunct="1">
              <a:lnSpc>
                <a:spcPct val="155000"/>
              </a:lnSpc>
              <a:spcBef>
                <a:spcPts val="2400"/>
              </a:spcBef>
              <a:tabLst>
                <a:tab pos="1066800" algn="l"/>
                <a:tab pos="1066800" algn="l"/>
                <a:tab pos="1066800" algn="l"/>
                <a:tab pos="1066800" algn="l"/>
              </a:tabLst>
              <a:defRPr/>
            </a:pPr>
            <a:r>
              <a:rPr lang="en-US" sz="2800" dirty="0" err="1" smtClean="0">
                <a:latin typeface="+mj-lt"/>
                <a:cs typeface="Arial Unicode MS" charset="0"/>
                <a:sym typeface="Arial Unicode MS" charset="0"/>
              </a:rPr>
              <a:t>Sanità</a:t>
            </a:r>
            <a:r>
              <a:rPr lang="en-US" sz="2800" dirty="0" smtClean="0">
                <a:latin typeface="+mj-lt"/>
                <a:cs typeface="Arial Unicode MS" charset="0"/>
                <a:sym typeface="Arial Unicode MS" charset="0"/>
              </a:rPr>
              <a:t> </a:t>
            </a:r>
            <a:r>
              <a:rPr lang="en-US" sz="2800" dirty="0">
                <a:latin typeface="+mj-lt"/>
                <a:cs typeface="Arial Unicode MS" charset="0"/>
                <a:sym typeface="Arial Unicode MS" charset="0"/>
              </a:rPr>
              <a:t>di </a:t>
            </a:r>
            <a:r>
              <a:rPr lang="en-US" sz="2800" dirty="0" err="1">
                <a:latin typeface="+mj-lt"/>
                <a:cs typeface="Arial Unicode MS" charset="0"/>
                <a:sym typeface="Arial Unicode MS" charset="0"/>
              </a:rPr>
              <a:t>iniziativa</a:t>
            </a:r>
            <a:r>
              <a:rPr lang="en-US" sz="2800" dirty="0">
                <a:latin typeface="+mj-lt"/>
                <a:cs typeface="Arial Unicode MS" charset="0"/>
                <a:sym typeface="Arial Unicode MS" charset="0"/>
              </a:rPr>
              <a:t>/</a:t>
            </a:r>
            <a:r>
              <a:rPr lang="en-US" sz="2800" dirty="0" err="1">
                <a:latin typeface="+mj-lt"/>
                <a:cs typeface="Arial Unicode MS" charset="0"/>
                <a:sym typeface="Arial Unicode MS" charset="0"/>
              </a:rPr>
              <a:t>medicina</a:t>
            </a:r>
            <a:r>
              <a:rPr lang="en-US" sz="2800" dirty="0">
                <a:latin typeface="+mj-lt"/>
                <a:cs typeface="Arial Unicode MS" charset="0"/>
                <a:sym typeface="Arial Unicode MS" charset="0"/>
              </a:rPr>
              <a:t> </a:t>
            </a:r>
            <a:r>
              <a:rPr lang="en-US" sz="2800" dirty="0" err="1" smtClean="0">
                <a:latin typeface="+mj-lt"/>
                <a:cs typeface="Arial Unicode MS" charset="0"/>
                <a:sym typeface="Arial Unicode MS" charset="0"/>
              </a:rPr>
              <a:t>d’iniziativa</a:t>
            </a:r>
            <a:r>
              <a:rPr lang="en-US" sz="2800" dirty="0" smtClean="0">
                <a:latin typeface="+mj-lt"/>
                <a:cs typeface="Arial Unicode MS" charset="0"/>
                <a:sym typeface="Arial Unicode MS" charset="0"/>
              </a:rPr>
              <a:t>.</a:t>
            </a:r>
            <a:r>
              <a:rPr lang="en-US" sz="2800" dirty="0" smtClean="0">
                <a:latin typeface="+mj-lt"/>
                <a:cs typeface="Arial" charset="0"/>
                <a:sym typeface="Arial" charset="0"/>
              </a:rPr>
              <a:t> </a:t>
            </a:r>
            <a:endParaRPr lang="en-US" sz="2800" dirty="0">
              <a:latin typeface="+mj-lt"/>
              <a:cs typeface="Arial" charset="0"/>
              <a:sym typeface="Arial" charset="0"/>
            </a:endParaRPr>
          </a:p>
          <a:p>
            <a:pPr algn="just" eaLnBrk="1" hangingPunct="1">
              <a:defRPr/>
            </a:pP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304925" y="427038"/>
            <a:ext cx="7299325" cy="6985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it-IT" sz="5400" dirty="0"/>
              <a:t>Parole chiavi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95536" y="4797152"/>
            <a:ext cx="1110305" cy="1367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56CA41-29CE-41C0-9044-382C30B15CF3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7504" y="2204864"/>
            <a:ext cx="1584176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07950" y="1844675"/>
            <a:ext cx="1727200" cy="3240088"/>
          </a:xfrm>
        </p:spPr>
        <p:txBody>
          <a:bodyPr/>
          <a:lstStyle/>
          <a:p>
            <a:pPr algn="l" eaLnBrk="1" hangingPunct="1">
              <a:defRPr/>
            </a:pPr>
            <a:r>
              <a:rPr lang="it-IT" sz="3200" dirty="0" smtClean="0"/>
              <a:t>Sei elementi del </a:t>
            </a:r>
            <a:r>
              <a:rPr lang="it-IT" sz="3200" dirty="0" err="1" smtClean="0"/>
              <a:t>chronic</a:t>
            </a:r>
            <a:r>
              <a:rPr lang="it-IT" sz="3200" dirty="0" smtClean="0"/>
              <a:t> car model</a:t>
            </a:r>
            <a:endParaRPr lang="it-IT" sz="3200" dirty="0"/>
          </a:p>
        </p:txBody>
      </p:sp>
      <p:sp>
        <p:nvSpPr>
          <p:cNvPr id="47106" name="Segnaposto contenuto 1"/>
          <p:cNvSpPr>
            <a:spLocks noGrp="1"/>
          </p:cNvSpPr>
          <p:nvPr>
            <p:ph idx="1"/>
          </p:nvPr>
        </p:nvSpPr>
        <p:spPr>
          <a:xfrm>
            <a:off x="1979613" y="1844675"/>
            <a:ext cx="6769100" cy="4392613"/>
          </a:xfrm>
        </p:spPr>
        <p:txBody>
          <a:bodyPr/>
          <a:lstStyle/>
          <a:p>
            <a:pPr algn="just" eaLnBrk="1" hangingPunct="1"/>
            <a:r>
              <a:rPr lang="it-IT" sz="2000" b="1" smtClean="0"/>
              <a:t>Le risorse della comunità</a:t>
            </a:r>
            <a:r>
              <a:rPr lang="it-IT" sz="2000" smtClean="0"/>
              <a:t>. Per migliorare l’assistenza ai pazienti cronici le organizzazioni sanitarie devono stabilire solidi collegamenti con le risorse della comunità: gruppi di volontariato, gruppi di auto aiuto, centri per anziani autogestiti;</a:t>
            </a:r>
          </a:p>
          <a:p>
            <a:pPr algn="just" eaLnBrk="1" hangingPunct="1"/>
            <a:r>
              <a:rPr lang="it-IT" sz="2000" b="1" smtClean="0"/>
              <a:t>Le organizzazioni sanitarie. </a:t>
            </a:r>
            <a:r>
              <a:rPr lang="it-IT" sz="2000" smtClean="0"/>
              <a:t>Una nuova gestione delle malattie croniche dovrebbe entrare a far parte delle priorità degli erogatori e dei finanziatori dell’assistenza sanitaria;</a:t>
            </a:r>
          </a:p>
          <a:p>
            <a:pPr algn="just" eaLnBrk="1" hangingPunct="1"/>
            <a:r>
              <a:rPr lang="it-IT" sz="2000" b="1" smtClean="0"/>
              <a:t>Il supporto all’auto-cura. Praticare Le self care </a:t>
            </a:r>
            <a:r>
              <a:rPr lang="it-IT" sz="2000" smtClean="0"/>
              <a:t> Il supporto all’auto-cura significa aiutare i pazienti e le loro famiglie ad acquisire abilità e fiducia nella gestione della malattia, procurando gli strumenti necessari e valutando regolarmente i risultati e i problemi;</a:t>
            </a:r>
            <a:endParaRPr lang="it-IT" sz="120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EB32C-2CBF-4B82-9F40-CB4238339864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946400" y="404813"/>
            <a:ext cx="6018213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5400" cap="small" spc="200" dirty="0" err="1">
                <a:latin typeface="+mj-lt"/>
                <a:ea typeface="+mj-ea"/>
                <a:cs typeface="+mj-cs"/>
              </a:rPr>
              <a:t>Chronic</a:t>
            </a:r>
            <a:r>
              <a:rPr lang="it-IT" sz="5400" cap="small" spc="200" dirty="0">
                <a:latin typeface="+mj-lt"/>
                <a:ea typeface="+mj-ea"/>
                <a:cs typeface="+mj-cs"/>
              </a:rPr>
              <a:t> Car Model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95536" y="5229484"/>
            <a:ext cx="1110305" cy="1367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egnaposto contenuto 1"/>
          <p:cNvSpPr>
            <a:spLocks noGrp="1"/>
          </p:cNvSpPr>
          <p:nvPr>
            <p:ph idx="1"/>
          </p:nvPr>
        </p:nvSpPr>
        <p:spPr>
          <a:xfrm>
            <a:off x="2051050" y="2205038"/>
            <a:ext cx="6913563" cy="4392612"/>
          </a:xfrm>
        </p:spPr>
        <p:txBody>
          <a:bodyPr/>
          <a:lstStyle/>
          <a:p>
            <a:pPr algn="just" eaLnBrk="1" hangingPunct="1"/>
            <a:r>
              <a:rPr lang="it-IT" sz="1800" b="1" smtClean="0"/>
              <a:t>L’organizzazione del team: </a:t>
            </a:r>
            <a:r>
              <a:rPr lang="it-IT" sz="1800" smtClean="0"/>
              <a:t>la struttura del team assistenziale (medici di famiglia, infermieri, educatori) deve essere profondamente modificata, introducendo una chiara divisione del lavoro e separando l’assistenza ai pazienti acuti dalla gestione programmata ai pazienti cronici;</a:t>
            </a:r>
          </a:p>
          <a:p>
            <a:pPr algn="just" eaLnBrk="1" hangingPunct="1"/>
            <a:r>
              <a:rPr lang="it-IT" sz="1800" b="1" smtClean="0"/>
              <a:t>Il supporto alle decisioni: </a:t>
            </a:r>
            <a:r>
              <a:rPr lang="it-IT" sz="1800" smtClean="0"/>
              <a:t>l’adozione di linee-guida basate sull’evidenza forniscono al team gli standard per fornire un’assistenza ottimale ai pazienti cronici. Le linee-guida sono rinforzate da un’attività di sessioni di aggiornamento per tutti i componenti del team;</a:t>
            </a:r>
          </a:p>
          <a:p>
            <a:pPr algn="just" eaLnBrk="1" hangingPunct="1"/>
            <a:r>
              <a:rPr lang="it-IT" sz="1800" b="1" smtClean="0"/>
              <a:t>I sistemi informativi: </a:t>
            </a:r>
            <a:r>
              <a:rPr lang="it-IT" sz="1800" smtClean="0"/>
              <a:t>i sistemi informativi computerizzati svolgono importanti funzioni: 1) sistemi di allerta 2) feedback per i professionisti 3) gestione dei registri di patologia per pianificare la cura individuale .</a:t>
            </a:r>
          </a:p>
          <a:p>
            <a:pPr eaLnBrk="1" hangingPunct="1"/>
            <a:endParaRPr lang="it-IT" sz="100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C093A-96C4-440A-8D99-F73F05D00435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946400" y="404813"/>
            <a:ext cx="6018213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5400" cap="small" spc="200" dirty="0" err="1">
                <a:latin typeface="+mj-lt"/>
                <a:ea typeface="+mj-ea"/>
                <a:cs typeface="+mj-cs"/>
              </a:rPr>
              <a:t>Chronic</a:t>
            </a:r>
            <a:r>
              <a:rPr lang="it-IT" sz="5400" cap="small" spc="200" dirty="0">
                <a:latin typeface="+mj-lt"/>
                <a:ea typeface="+mj-ea"/>
                <a:cs typeface="+mj-cs"/>
              </a:rPr>
              <a:t> Car Model </a:t>
            </a:r>
          </a:p>
        </p:txBody>
      </p:sp>
      <p:sp>
        <p:nvSpPr>
          <p:cNvPr id="8" name="Titolo 2"/>
          <p:cNvSpPr txBox="1">
            <a:spLocks/>
          </p:cNvSpPr>
          <p:nvPr/>
        </p:nvSpPr>
        <p:spPr>
          <a:xfrm>
            <a:off x="107950" y="1844675"/>
            <a:ext cx="1727200" cy="32400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4400" kern="1200" cap="small" spc="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it-IT" sz="3200" smtClean="0"/>
              <a:t>Sei elementi del chronic car model</a:t>
            </a:r>
            <a:endParaRPr lang="it-IT" sz="32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95536" y="5229484"/>
            <a:ext cx="1110305" cy="1367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itolo 4"/>
          <p:cNvSpPr>
            <a:spLocks noGrp="1"/>
          </p:cNvSpPr>
          <p:nvPr>
            <p:ph type="ctrTitle"/>
          </p:nvPr>
        </p:nvSpPr>
        <p:spPr>
          <a:xfrm>
            <a:off x="1763713" y="2565400"/>
            <a:ext cx="6723062" cy="796925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it-IT" sz="5400" b="1" dirty="0" smtClean="0"/>
              <a:t>Direzione delle professioni sanitarie</a:t>
            </a:r>
            <a:r>
              <a:rPr lang="it-IT" sz="5400" b="1" i="1" dirty="0" smtClean="0"/>
              <a:t> </a:t>
            </a:r>
            <a:endParaRPr lang="it-IT" sz="5400" dirty="0" smtClean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E4A26-7BD1-48E6-8EFD-6DEA58337377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/>
              <a:t>Direzione Gestione </a:t>
            </a:r>
            <a:br>
              <a:rPr lang="it-IT" dirty="0"/>
            </a:br>
            <a:r>
              <a:rPr lang="it-IT" dirty="0"/>
              <a:t>Professioni Sanitarie</a:t>
            </a:r>
          </a:p>
        </p:txBody>
      </p:sp>
      <p:pic>
        <p:nvPicPr>
          <p:cNvPr id="51202" name="Segnaposto contenuto 2049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05000" y="1773238"/>
            <a:ext cx="7208838" cy="4648200"/>
          </a:xfrm>
        </p:spPr>
      </p:pic>
      <p:pic>
        <p:nvPicPr>
          <p:cNvPr id="2052" name="Immagine 20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995936" y="2940497"/>
            <a:ext cx="3783080" cy="35106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C094FF-F1FF-44AE-AC67-E9FC2B51FBBD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6468" y="5229484"/>
            <a:ext cx="1179373" cy="1452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22" name="Text Box 18"/>
          <p:cNvSpPr txBox="1">
            <a:spLocks noChangeArrowheads="1"/>
          </p:cNvSpPr>
          <p:nvPr/>
        </p:nvSpPr>
        <p:spPr bwMode="auto">
          <a:xfrm>
            <a:off x="2268538" y="5727700"/>
            <a:ext cx="6551612" cy="5810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lIns="54000" rIns="54000" anchor="ctr"/>
          <a:lstStyle/>
          <a:p>
            <a:pPr algn="ctr" eaLnBrk="0" hangingPunct="0"/>
            <a:r>
              <a:rPr lang="it-IT" sz="1200">
                <a:latin typeface="Tahoma" pitchFamily="34" charset="0"/>
              </a:rPr>
              <a:t>Fonte: Mintzberg H. (1985) La progettazione dell</a:t>
            </a:r>
            <a:r>
              <a:rPr lang="it-IT" sz="1200">
                <a:latin typeface="Garamond" pitchFamily="18" charset="0"/>
              </a:rPr>
              <a:t>’</a:t>
            </a:r>
            <a:r>
              <a:rPr lang="it-IT" sz="1200">
                <a:latin typeface="Tahoma" pitchFamily="34" charset="0"/>
              </a:rPr>
              <a:t>organizzazione aziendale, Il Mulino, Bologna. </a:t>
            </a:r>
          </a:p>
        </p:txBody>
      </p:sp>
      <p:pic>
        <p:nvPicPr>
          <p:cNvPr id="31746" name="Picture 13" descr="mintzberg_2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2492375"/>
            <a:ext cx="3571875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0665" y="4220946"/>
            <a:ext cx="1753246" cy="2159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vale 2"/>
          <p:cNvSpPr/>
          <p:nvPr/>
        </p:nvSpPr>
        <p:spPr>
          <a:xfrm>
            <a:off x="4629150" y="3716338"/>
            <a:ext cx="1584325" cy="865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71D47B-49F0-41E4-9F7F-26CC4450FA1F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244475"/>
            <a:ext cx="7167562" cy="11684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it-IT" sz="3600" dirty="0" smtClean="0"/>
              <a:t>Il modello organizzativo:</a:t>
            </a:r>
            <a:br>
              <a:rPr lang="it-IT" sz="3600" dirty="0" smtClean="0"/>
            </a:br>
            <a:r>
              <a:rPr lang="it-IT" sz="3600" dirty="0" smtClean="0"/>
              <a:t>la burocrazia professionale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4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4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22" grpId="0" autoUpdateAnimBg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Ruolo del coordinatore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1908175" y="2459038"/>
            <a:ext cx="6767513" cy="3014662"/>
          </a:xfrm>
        </p:spPr>
        <p:txBody>
          <a:bodyPr/>
          <a:lstStyle/>
          <a:p>
            <a:pPr eaLnBrk="1" hangingPunct="1">
              <a:defRPr/>
            </a:pPr>
            <a:r>
              <a:rPr lang="it-IT" sz="3000" dirty="0" smtClean="0"/>
              <a:t>Essere motivatore;</a:t>
            </a:r>
          </a:p>
          <a:p>
            <a:pPr eaLnBrk="1" hangingPunct="1">
              <a:defRPr/>
            </a:pPr>
            <a:r>
              <a:rPr lang="it-IT" sz="3000" dirty="0" smtClean="0"/>
              <a:t>Valorizzare le competenze;</a:t>
            </a:r>
          </a:p>
          <a:p>
            <a:pPr eaLnBrk="1" hangingPunct="1">
              <a:defRPr/>
            </a:pPr>
            <a:r>
              <a:rPr lang="it-IT" sz="3000" dirty="0" smtClean="0"/>
              <a:t>Favorire il lavoro di squadra;</a:t>
            </a:r>
          </a:p>
          <a:p>
            <a:pPr eaLnBrk="1" hangingPunct="1">
              <a:defRPr/>
            </a:pPr>
            <a:r>
              <a:rPr lang="it-IT" sz="3000" dirty="0" smtClean="0"/>
              <a:t>Coinvolgere;</a:t>
            </a:r>
          </a:p>
          <a:p>
            <a:pPr eaLnBrk="1" hangingPunct="1">
              <a:defRPr/>
            </a:pPr>
            <a:r>
              <a:rPr lang="it-IT" sz="3000" dirty="0" smtClean="0"/>
              <a:t>Responsabilizzare.</a:t>
            </a:r>
          </a:p>
          <a:p>
            <a:pPr eaLnBrk="1" hangingPunct="1">
              <a:defRPr/>
            </a:pPr>
            <a:endParaRPr lang="it-IT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it-IT" dirty="0"/>
          </a:p>
        </p:txBody>
      </p:sp>
      <p:pic>
        <p:nvPicPr>
          <p:cNvPr id="7" name="Picture 16" descr="Team_strategy : Lavoro di squadra pal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848586"/>
            <a:ext cx="2160240" cy="21088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s://encrypted-tbn3.gstatic.com/images?q=tbn:ANd9GcSOwEBiEjsITJP0EVzWo1plcs6SFAbCx4-1WFT398dfeKnfS6P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7688" y="2114550"/>
            <a:ext cx="2211387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95536" y="4797152"/>
            <a:ext cx="1110305" cy="1367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04C0C8-6035-45CF-9752-B5CABA1DD8BD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16213" y="228600"/>
            <a:ext cx="6248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dirty="0" smtClean="0"/>
              <a:t>Funzioni del coordinatore </a:t>
            </a:r>
            <a:endParaRPr lang="it-IT" dirty="0"/>
          </a:p>
        </p:txBody>
      </p:sp>
      <p:sp>
        <p:nvSpPr>
          <p:cNvPr id="54274" name="Segnaposto contenuto 2"/>
          <p:cNvSpPr>
            <a:spLocks noGrp="1"/>
          </p:cNvSpPr>
          <p:nvPr>
            <p:ph idx="1"/>
          </p:nvPr>
        </p:nvSpPr>
        <p:spPr>
          <a:xfrm>
            <a:off x="1835150" y="2276475"/>
            <a:ext cx="7129463" cy="4105275"/>
          </a:xfrm>
        </p:spPr>
        <p:txBody>
          <a:bodyPr/>
          <a:lstStyle/>
          <a:p>
            <a:pPr algn="just"/>
            <a:r>
              <a:rPr lang="it-IT" sz="2800" b="1" smtClean="0"/>
              <a:t>Realizzare </a:t>
            </a:r>
            <a:r>
              <a:rPr lang="it-IT" sz="2800" smtClean="0"/>
              <a:t>un «sistema di cure» equo ed appropriato;</a:t>
            </a:r>
          </a:p>
          <a:p>
            <a:pPr algn="just"/>
            <a:r>
              <a:rPr lang="it-IT" sz="2800" b="1" smtClean="0"/>
              <a:t>Garantire</a:t>
            </a:r>
            <a:r>
              <a:rPr lang="it-IT" sz="2800" smtClean="0"/>
              <a:t>  «Outcome» efficacie ed efficienti;</a:t>
            </a:r>
          </a:p>
          <a:p>
            <a:pPr algn="just"/>
            <a:r>
              <a:rPr lang="it-IT" sz="2800" b="1" smtClean="0"/>
              <a:t>Definire</a:t>
            </a:r>
            <a:r>
              <a:rPr lang="it-IT" sz="2800" smtClean="0"/>
              <a:t> standard di eccellenza  e sicurezza;</a:t>
            </a:r>
          </a:p>
          <a:p>
            <a:pPr algn="just"/>
            <a:endParaRPr lang="it-IT" sz="2800" smtClean="0"/>
          </a:p>
          <a:p>
            <a:pPr algn="just"/>
            <a:r>
              <a:rPr lang="it-IT" sz="2800" b="1" smtClean="0"/>
              <a:t>Valutare </a:t>
            </a:r>
            <a:r>
              <a:rPr lang="it-IT" sz="2800" smtClean="0"/>
              <a:t>il benessere organizzativo dei professionisti sanitari. 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3B98C1-B30F-4A81-B1F6-16C6B08F94EC}" type="slidenum">
              <a:rPr lang="it-IT"/>
              <a:pPr>
                <a:defRPr/>
              </a:pPr>
              <a:t>21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6468" y="5229484"/>
            <a:ext cx="1179373" cy="1452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27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6863" y="4430713"/>
            <a:ext cx="7080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4437063"/>
            <a:ext cx="573088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2781300"/>
            <a:ext cx="90646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2646363" y="228600"/>
            <a:ext cx="6246812" cy="1143000"/>
          </a:xfrm>
        </p:spPr>
        <p:txBody>
          <a:bodyPr/>
          <a:lstStyle/>
          <a:p>
            <a:pPr>
              <a:defRPr/>
            </a:pPr>
            <a:r>
              <a:rPr lang="it-IT" sz="4000" dirty="0"/>
              <a:t>Teoria della </a:t>
            </a:r>
            <a:r>
              <a:rPr lang="it-IT" sz="4000" dirty="0" err="1"/>
              <a:t>Complessita</a:t>
            </a:r>
            <a:r>
              <a:rPr lang="it-IT" dirty="0" err="1" smtClean="0"/>
              <a:t>’</a:t>
            </a:r>
            <a:endParaRPr lang="it-IT" dirty="0"/>
          </a:p>
        </p:txBody>
      </p:sp>
      <p:sp>
        <p:nvSpPr>
          <p:cNvPr id="55298" name="CasellaDiTesto 1"/>
          <p:cNvSpPr txBox="1">
            <a:spLocks noChangeArrowheads="1"/>
          </p:cNvSpPr>
          <p:nvPr/>
        </p:nvSpPr>
        <p:spPr bwMode="auto">
          <a:xfrm>
            <a:off x="1979613" y="2154238"/>
            <a:ext cx="698500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2400"/>
              <a:t>In un </a:t>
            </a:r>
            <a:r>
              <a:rPr lang="it-IT" sz="2400" b="1"/>
              <a:t>sistema complesso</a:t>
            </a:r>
            <a:r>
              <a:rPr lang="it-IT" sz="2400"/>
              <a:t> gli «</a:t>
            </a:r>
            <a:r>
              <a:rPr lang="it-IT" sz="2400" b="1"/>
              <a:t>elementi» sono numerosi</a:t>
            </a:r>
            <a:r>
              <a:rPr lang="it-IT" sz="2400"/>
              <a:t>, inoltre esistono </a:t>
            </a:r>
            <a:r>
              <a:rPr lang="it-IT" sz="2400" b="1"/>
              <a:t>numerose «connessioni»</a:t>
            </a:r>
            <a:r>
              <a:rPr lang="it-IT" sz="2400"/>
              <a:t>.                       </a:t>
            </a:r>
          </a:p>
          <a:p>
            <a:pPr algn="just"/>
            <a:endParaRPr lang="it-IT" sz="2400"/>
          </a:p>
          <a:p>
            <a:pPr algn="just"/>
            <a:r>
              <a:rPr lang="it-IT" sz="2400"/>
              <a:t>Un </a:t>
            </a:r>
            <a:r>
              <a:rPr lang="it-IT" sz="2400" b="1"/>
              <a:t>sistema è complesso se vi sono «interazioni» fra i componenti </a:t>
            </a:r>
            <a:r>
              <a:rPr lang="it-IT" sz="2400"/>
              <a:t>del sistema.</a:t>
            </a:r>
          </a:p>
          <a:p>
            <a:pPr algn="just"/>
            <a:endParaRPr lang="it-IT" sz="2400"/>
          </a:p>
          <a:p>
            <a:pPr algn="just"/>
            <a:r>
              <a:rPr lang="it-IT" sz="2400"/>
              <a:t>Per </a:t>
            </a:r>
            <a:r>
              <a:rPr lang="it-IT" sz="2400" b="1"/>
              <a:t>interazione s’intende </a:t>
            </a:r>
            <a:r>
              <a:rPr lang="it-IT" sz="2400"/>
              <a:t>una azione dotata di retroazione denominata </a:t>
            </a:r>
            <a:r>
              <a:rPr lang="it-IT" sz="2400" b="1"/>
              <a:t>“feedback” </a:t>
            </a:r>
            <a:r>
              <a:rPr lang="it-IT" sz="2400"/>
              <a:t>che è il principale processo che avviene tra le componenti di un sistema complesso.</a:t>
            </a:r>
          </a:p>
        </p:txBody>
      </p:sp>
      <p:sp>
        <p:nvSpPr>
          <p:cNvPr id="55299" name="Rettangolo 2"/>
          <p:cNvSpPr>
            <a:spLocks noChangeArrowheads="1"/>
          </p:cNvSpPr>
          <p:nvPr/>
        </p:nvSpPr>
        <p:spPr bwMode="auto">
          <a:xfrm>
            <a:off x="107950" y="5602288"/>
            <a:ext cx="1547813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i="1"/>
              <a:t>Ilya Prigogine </a:t>
            </a:r>
            <a:r>
              <a:rPr lang="it-IT"/>
              <a:t/>
            </a:r>
            <a:br>
              <a:rPr lang="it-IT"/>
            </a:br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/>
              <a:ext uri="{28A0092B-C50C-407E-A947-70E740481C1C}"/>
            </a:extLst>
          </a:blip>
          <a:stretch>
            <a:fillRect/>
          </a:stretch>
        </p:blipFill>
        <p:spPr>
          <a:xfrm>
            <a:off x="107504" y="1772815"/>
            <a:ext cx="1547664" cy="3887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481FEC-B30F-4E67-8928-97E30493396D}" type="slidenum">
              <a:rPr lang="it-IT"/>
              <a:pPr>
                <a:defRPr/>
              </a:pPr>
              <a:t>22</a:t>
            </a:fld>
            <a:endParaRPr lang="it-IT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/>
              <a:ext uri="{28A0092B-C50C-407E-A947-70E740481C1C}"/>
            </a:extLst>
          </a:blip>
          <a:stretch>
            <a:fillRect/>
          </a:stretch>
        </p:blipFill>
        <p:spPr>
          <a:xfrm>
            <a:off x="1855003" y="1844824"/>
            <a:ext cx="7288997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41575" y="228600"/>
            <a:ext cx="6245225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dirty="0" err="1" smtClean="0"/>
              <a:t>Problem</a:t>
            </a:r>
            <a:r>
              <a:rPr lang="it-IT" dirty="0" smtClean="0"/>
              <a:t> </a:t>
            </a:r>
            <a:r>
              <a:rPr lang="it-IT" dirty="0" err="1" smtClean="0"/>
              <a:t>solving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err="1" smtClean="0"/>
              <a:t>decision</a:t>
            </a:r>
            <a:r>
              <a:rPr lang="it-IT" dirty="0" smtClean="0"/>
              <a:t> </a:t>
            </a:r>
            <a:r>
              <a:rPr lang="it-IT" dirty="0" err="1" smtClean="0"/>
              <a:t>making</a:t>
            </a:r>
            <a:endParaRPr lang="it-IT" dirty="0"/>
          </a:p>
        </p:txBody>
      </p:sp>
      <p:sp>
        <p:nvSpPr>
          <p:cNvPr id="56323" name="Rettangolo 7"/>
          <p:cNvSpPr>
            <a:spLocks noChangeArrowheads="1"/>
          </p:cNvSpPr>
          <p:nvPr/>
        </p:nvSpPr>
        <p:spPr bwMode="auto">
          <a:xfrm>
            <a:off x="1835150" y="1844675"/>
            <a:ext cx="6769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 i="1">
                <a:solidFill>
                  <a:schemeClr val="bg1"/>
                </a:solidFill>
              </a:rPr>
              <a:t>Teoria della complessità - </a:t>
            </a:r>
            <a:r>
              <a:rPr lang="it-IT" sz="2400" b="1" i="1" u="sng">
                <a:solidFill>
                  <a:schemeClr val="bg1"/>
                </a:solidFill>
              </a:rPr>
              <a:t>Seth Loyd </a:t>
            </a:r>
            <a:r>
              <a:rPr lang="it-IT" sz="2400" b="1" i="1">
                <a:solidFill>
                  <a:schemeClr val="bg1"/>
                </a:solidFill>
              </a:rPr>
              <a:t>– fisico; </a:t>
            </a:r>
          </a:p>
        </p:txBody>
      </p:sp>
      <p:sp>
        <p:nvSpPr>
          <p:cNvPr id="56324" name="Rettangolo 8"/>
          <p:cNvSpPr>
            <a:spLocks noChangeArrowheads="1"/>
          </p:cNvSpPr>
          <p:nvPr/>
        </p:nvSpPr>
        <p:spPr bwMode="auto">
          <a:xfrm>
            <a:off x="1835150" y="2205038"/>
            <a:ext cx="71294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2400" b="1" i="1">
                <a:solidFill>
                  <a:schemeClr val="bg1"/>
                </a:solidFill>
              </a:rPr>
              <a:t>Teoria della decisione -  Kahneman  Tversky - economisti 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1979613" y="3213100"/>
            <a:ext cx="6769100" cy="3816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«Dilemma di Giudizio» </a:t>
            </a:r>
            <a:r>
              <a:rPr lang="it-IT" sz="3200" dirty="0">
                <a:solidFill>
                  <a:schemeClr val="bg1"/>
                </a:solidFill>
              </a:rPr>
              <a:t>  </a:t>
            </a:r>
          </a:p>
          <a:p>
            <a:pPr>
              <a:defRPr/>
            </a:pPr>
            <a:endParaRPr lang="it-IT" sz="32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it-IT" sz="3200" b="1" dirty="0">
                <a:solidFill>
                  <a:srgbClr val="FF3300"/>
                </a:solidFill>
              </a:rPr>
              <a:t>Tutto ciò determina una incertezza elevata sull’agire che di conseguenza rende complessa la decisione</a:t>
            </a:r>
          </a:p>
          <a:p>
            <a:pPr>
              <a:defRPr/>
            </a:pPr>
            <a:endParaRPr lang="it-IT" sz="3200" dirty="0"/>
          </a:p>
          <a:p>
            <a:pPr>
              <a:defRPr/>
            </a:pPr>
            <a:endParaRPr lang="it-IT" b="1" dirty="0"/>
          </a:p>
        </p:txBody>
      </p:sp>
      <p:sp>
        <p:nvSpPr>
          <p:cNvPr id="56326" name="CasellaDiTesto 11"/>
          <p:cNvSpPr txBox="1">
            <a:spLocks noChangeArrowheads="1"/>
          </p:cNvSpPr>
          <p:nvPr/>
        </p:nvSpPr>
        <p:spPr bwMode="auto">
          <a:xfrm>
            <a:off x="87313" y="1844675"/>
            <a:ext cx="1747837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/>
              <a:t>L’incertezza</a:t>
            </a:r>
          </a:p>
          <a:p>
            <a:pPr algn="ctr"/>
            <a:r>
              <a:rPr lang="it-IT"/>
              <a:t>determina un</a:t>
            </a:r>
          </a:p>
          <a:p>
            <a:pPr algn="ctr"/>
            <a:r>
              <a:rPr lang="it-IT"/>
              <a:t>incremento</a:t>
            </a:r>
          </a:p>
          <a:p>
            <a:pPr algn="ctr"/>
            <a:r>
              <a:rPr lang="it-IT"/>
              <a:t>della </a:t>
            </a:r>
          </a:p>
          <a:p>
            <a:pPr algn="ctr"/>
            <a:r>
              <a:rPr lang="it-IT"/>
              <a:t>complessità</a:t>
            </a:r>
          </a:p>
          <a:p>
            <a:pPr algn="ctr"/>
            <a:r>
              <a:rPr lang="it-IT"/>
              <a:t>e pone</a:t>
            </a:r>
          </a:p>
          <a:p>
            <a:pPr algn="ctr"/>
            <a:r>
              <a:rPr lang="it-IT"/>
              <a:t>di fronte</a:t>
            </a:r>
          </a:p>
          <a:p>
            <a:pPr algn="ctr"/>
            <a:r>
              <a:rPr lang="it-IT"/>
              <a:t>al dilemma </a:t>
            </a:r>
          </a:p>
          <a:p>
            <a:pPr algn="ctr"/>
            <a:r>
              <a:rPr lang="it-IT"/>
              <a:t>del giudizio</a:t>
            </a:r>
          </a:p>
          <a:p>
            <a:pPr algn="ctr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B79F5-71BD-4974-9736-76E31BBD82FC}" type="slidenum">
              <a:rPr lang="it-IT"/>
              <a:pPr>
                <a:defRPr/>
              </a:pPr>
              <a:t>23</a:t>
            </a:fld>
            <a:endParaRPr lang="it-IT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6468" y="5229484"/>
            <a:ext cx="1179373" cy="1452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fontAlgn="auto">
              <a:spcAft>
                <a:spcPts val="0"/>
              </a:spcAft>
              <a:defRPr/>
            </a:pPr>
            <a:r>
              <a:rPr lang="it-IT" sz="4000" dirty="0"/>
              <a:t>Approccio alla complessità</a:t>
            </a:r>
          </a:p>
        </p:txBody>
      </p:sp>
      <p:graphicFrame>
        <p:nvGraphicFramePr>
          <p:cNvPr id="9" name="Diagramma 8"/>
          <p:cNvGraphicFramePr/>
          <p:nvPr/>
        </p:nvGraphicFramePr>
        <p:xfrm>
          <a:off x="1187624" y="1628800"/>
          <a:ext cx="756084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7347" name="Rettangolo 13"/>
          <p:cNvSpPr>
            <a:spLocks noChangeArrowheads="1"/>
          </p:cNvSpPr>
          <p:nvPr/>
        </p:nvSpPr>
        <p:spPr bwMode="auto">
          <a:xfrm>
            <a:off x="0" y="1844675"/>
            <a:ext cx="1835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/>
              <a:t>Elementi,  connessioni  ed </a:t>
            </a:r>
            <a:r>
              <a:rPr lang="it-IT" b="1"/>
              <a:t>interazioni non lineari.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141663"/>
            <a:ext cx="1798638" cy="1963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515827-5C89-4633-9FD0-67F2D0333584}" type="slidenum">
              <a:rPr lang="it-IT"/>
              <a:pPr>
                <a:defRPr/>
              </a:pPr>
              <a:t>24</a:t>
            </a:fld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46492" y="5229200"/>
            <a:ext cx="1179373" cy="1452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Complessità assistenziale</a:t>
            </a:r>
            <a:endParaRPr lang="it-IT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</p:nvPr>
        </p:nvGraphicFramePr>
        <p:xfrm>
          <a:off x="1907704" y="1484784"/>
          <a:ext cx="698477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23807-5DB0-4236-A61B-9B38E8ECDB54}" type="slidenum">
              <a:rPr lang="it-IT"/>
              <a:pPr>
                <a:defRPr/>
              </a:pPr>
              <a:t>25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6468" y="5229484"/>
            <a:ext cx="1179373" cy="1452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Feedback / interazioni</a:t>
            </a:r>
            <a:endParaRPr lang="it-IT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</p:nvPr>
        </p:nvGraphicFramePr>
        <p:xfrm>
          <a:off x="1465312" y="1811957"/>
          <a:ext cx="7283152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ma 9"/>
          <p:cNvGraphicFramePr/>
          <p:nvPr/>
        </p:nvGraphicFramePr>
        <p:xfrm>
          <a:off x="1907704" y="1124744"/>
          <a:ext cx="7236296" cy="585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9396" name="CasellaDiTesto 10"/>
          <p:cNvSpPr txBox="1">
            <a:spLocks noChangeArrowheads="1"/>
          </p:cNvSpPr>
          <p:nvPr/>
        </p:nvSpPr>
        <p:spPr bwMode="auto">
          <a:xfrm>
            <a:off x="100013" y="2921000"/>
            <a:ext cx="16478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b="1"/>
              <a:t>Complessità</a:t>
            </a:r>
          </a:p>
          <a:p>
            <a:pPr algn="ctr"/>
            <a:r>
              <a:rPr lang="it-IT" b="1"/>
              <a:t>Assistenziale</a:t>
            </a:r>
          </a:p>
          <a:p>
            <a:pPr algn="ctr"/>
            <a:endParaRPr lang="it-IT"/>
          </a:p>
          <a:p>
            <a:pPr algn="ctr"/>
            <a:r>
              <a:rPr lang="it-IT"/>
              <a:t>Elementi </a:t>
            </a:r>
          </a:p>
          <a:p>
            <a:pPr algn="ctr"/>
            <a:r>
              <a:rPr lang="it-IT"/>
              <a:t>connessioni </a:t>
            </a:r>
          </a:p>
          <a:p>
            <a:pPr algn="ctr"/>
            <a:r>
              <a:rPr lang="it-IT"/>
              <a:t>ed interazioni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1434E-F51A-4FF6-B2C5-0AAA4486924A}" type="slidenum">
              <a:rPr lang="it-IT"/>
              <a:pPr>
                <a:defRPr/>
              </a:pPr>
              <a:t>26</a:t>
            </a:fld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6468" y="5229484"/>
            <a:ext cx="1179373" cy="1452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Modelli di Pianificazione </a:t>
            </a:r>
            <a:br>
              <a:rPr lang="it-IT" dirty="0" smtClean="0"/>
            </a:br>
            <a:r>
              <a:rPr lang="it-IT" dirty="0" smtClean="0"/>
              <a:t>Standard di CURA 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19704937">
            <a:off x="6564717" y="3692498"/>
            <a:ext cx="2086476" cy="1875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11E56-A0F4-49C5-85DC-2383B0EDE63C}" type="slidenum">
              <a:rPr lang="it-IT"/>
              <a:pPr>
                <a:defRPr/>
              </a:pPr>
              <a:t>27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8041" y="4581128"/>
            <a:ext cx="1705647" cy="2101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Modelli di pianificazione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35150" y="2100263"/>
            <a:ext cx="7058025" cy="4352925"/>
          </a:xfrm>
        </p:spPr>
        <p:txBody>
          <a:bodyPr/>
          <a:lstStyle/>
          <a:p>
            <a:pPr algn="just">
              <a:defRPr/>
            </a:pPr>
            <a:r>
              <a:rPr lang="it-IT" sz="2800" dirty="0" smtClean="0"/>
              <a:t>Costituiscono lo strumento con il quale i professionisti definiscono 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di cura;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algn="just">
              <a:defRPr/>
            </a:pPr>
            <a:r>
              <a:rPr lang="it-IT" sz="2800" dirty="0" smtClean="0"/>
              <a:t>Rappresentano dei </a:t>
            </a:r>
            <a:r>
              <a:rPr lang="it-IT" sz="2800" b="1" dirty="0" smtClean="0"/>
              <a:t>facilitatori </a:t>
            </a:r>
            <a:r>
              <a:rPr lang="it-IT" sz="2800" dirty="0" smtClean="0"/>
              <a:t>della pianificazione personalizzata;</a:t>
            </a:r>
          </a:p>
          <a:p>
            <a:pPr algn="just">
              <a:defRPr/>
            </a:pPr>
            <a:r>
              <a:rPr lang="it-IT" sz="2800" dirty="0" smtClean="0"/>
              <a:t>Aumentano la </a:t>
            </a:r>
            <a:r>
              <a:rPr lang="it-IT" sz="2800" b="1" dirty="0" smtClean="0"/>
              <a:t>sicurezza</a:t>
            </a:r>
            <a:r>
              <a:rPr lang="it-IT" sz="2800" dirty="0" smtClean="0"/>
              <a:t> dell’assistito e del professionista;</a:t>
            </a:r>
          </a:p>
          <a:p>
            <a:pPr algn="just">
              <a:defRPr/>
            </a:pPr>
            <a:r>
              <a:rPr lang="it-IT" sz="2800" dirty="0" smtClean="0"/>
              <a:t>Rendono più </a:t>
            </a:r>
            <a:r>
              <a:rPr lang="it-IT" sz="2800" b="1" dirty="0" smtClean="0"/>
              <a:t>efficace ed efficiente </a:t>
            </a:r>
            <a:r>
              <a:rPr lang="it-IT" sz="2800" dirty="0" smtClean="0"/>
              <a:t>il processo di cura.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22FA5-66FD-4CD6-9D92-6EE934348B8B}" type="slidenum">
              <a:rPr lang="it-IT"/>
              <a:pPr>
                <a:defRPr/>
              </a:pPr>
              <a:t>28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6468" y="5229484"/>
            <a:ext cx="1179373" cy="1452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88800">
            <a:off x="7269163" y="5059363"/>
            <a:ext cx="1584325" cy="158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2466" name="Picture 3" descr="labirinto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2133600"/>
            <a:ext cx="4740275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CasellaDiTesto 8"/>
          <p:cNvSpPr txBox="1">
            <a:spLocks noChangeArrowheads="1"/>
          </p:cNvSpPr>
          <p:nvPr/>
        </p:nvSpPr>
        <p:spPr bwMode="auto">
          <a:xfrm>
            <a:off x="2411413" y="188913"/>
            <a:ext cx="61928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400"/>
              <a:t>Modelli di pianificazione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BEE61-C461-441A-A2D6-C8B400744D92}" type="slidenum">
              <a:rPr lang="it-IT"/>
              <a:pPr>
                <a:defRPr/>
              </a:pPr>
              <a:t>29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164288" y="1879423"/>
            <a:ext cx="1695048" cy="1695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27584" y="1916832"/>
            <a:ext cx="1728192" cy="17281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6468" y="4581128"/>
            <a:ext cx="1705647" cy="2101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2225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60350"/>
            <a:ext cx="7167563" cy="11684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it-IT" sz="3600" dirty="0" smtClean="0"/>
              <a:t>Il comportamento organizzativo</a:t>
            </a:r>
            <a:br>
              <a:rPr lang="it-IT" sz="3600" dirty="0" smtClean="0"/>
            </a:br>
            <a:r>
              <a:rPr lang="it-IT" sz="3600" dirty="0" smtClean="0"/>
              <a:t>ruoli e funzioni</a:t>
            </a:r>
          </a:p>
        </p:txBody>
      </p:sp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3492500" y="2276475"/>
            <a:ext cx="1295400" cy="504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3851275" y="1916113"/>
            <a:ext cx="1296988" cy="576262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2772" name="Line 6"/>
          <p:cNvSpPr>
            <a:spLocks noChangeShapeType="1"/>
          </p:cNvSpPr>
          <p:nvPr/>
        </p:nvSpPr>
        <p:spPr bwMode="auto">
          <a:xfrm>
            <a:off x="2266950" y="3787775"/>
            <a:ext cx="0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it-IT"/>
          </a:p>
        </p:txBody>
      </p:sp>
      <p:sp>
        <p:nvSpPr>
          <p:cNvPr id="32773" name="Line 7"/>
          <p:cNvSpPr>
            <a:spLocks noChangeShapeType="1"/>
          </p:cNvSpPr>
          <p:nvPr/>
        </p:nvSpPr>
        <p:spPr bwMode="auto">
          <a:xfrm>
            <a:off x="3201988" y="4149725"/>
            <a:ext cx="0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it-IT"/>
          </a:p>
        </p:txBody>
      </p:sp>
      <p:sp>
        <p:nvSpPr>
          <p:cNvPr id="32774" name="Line 8"/>
          <p:cNvSpPr>
            <a:spLocks noChangeShapeType="1"/>
          </p:cNvSpPr>
          <p:nvPr/>
        </p:nvSpPr>
        <p:spPr bwMode="auto">
          <a:xfrm>
            <a:off x="1258888" y="4149725"/>
            <a:ext cx="0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it-IT"/>
          </a:p>
        </p:txBody>
      </p:sp>
      <p:sp>
        <p:nvSpPr>
          <p:cNvPr id="32775" name="Line 9"/>
          <p:cNvSpPr>
            <a:spLocks noChangeShapeType="1"/>
          </p:cNvSpPr>
          <p:nvPr/>
        </p:nvSpPr>
        <p:spPr bwMode="auto">
          <a:xfrm>
            <a:off x="1258888" y="4148138"/>
            <a:ext cx="1943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it-IT"/>
          </a:p>
        </p:txBody>
      </p:sp>
      <p:sp>
        <p:nvSpPr>
          <p:cNvPr id="32776" name="Line 10"/>
          <p:cNvSpPr>
            <a:spLocks noChangeShapeType="1"/>
          </p:cNvSpPr>
          <p:nvPr/>
        </p:nvSpPr>
        <p:spPr bwMode="auto">
          <a:xfrm>
            <a:off x="6659563" y="3787775"/>
            <a:ext cx="0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it-IT"/>
          </a:p>
        </p:txBody>
      </p:sp>
      <p:sp>
        <p:nvSpPr>
          <p:cNvPr id="32777" name="Line 11"/>
          <p:cNvSpPr>
            <a:spLocks noChangeShapeType="1"/>
          </p:cNvSpPr>
          <p:nvPr/>
        </p:nvSpPr>
        <p:spPr bwMode="auto">
          <a:xfrm>
            <a:off x="7594600" y="4149725"/>
            <a:ext cx="0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it-IT"/>
          </a:p>
        </p:txBody>
      </p:sp>
      <p:sp>
        <p:nvSpPr>
          <p:cNvPr id="32778" name="Line 12"/>
          <p:cNvSpPr>
            <a:spLocks noChangeShapeType="1"/>
          </p:cNvSpPr>
          <p:nvPr/>
        </p:nvSpPr>
        <p:spPr bwMode="auto">
          <a:xfrm>
            <a:off x="5651500" y="4149725"/>
            <a:ext cx="0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it-IT"/>
          </a:p>
        </p:txBody>
      </p:sp>
      <p:sp>
        <p:nvSpPr>
          <p:cNvPr id="32779" name="Line 13"/>
          <p:cNvSpPr>
            <a:spLocks noChangeShapeType="1"/>
          </p:cNvSpPr>
          <p:nvPr/>
        </p:nvSpPr>
        <p:spPr bwMode="auto">
          <a:xfrm>
            <a:off x="5651500" y="4148138"/>
            <a:ext cx="1943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it-IT"/>
          </a:p>
        </p:txBody>
      </p:sp>
      <p:sp>
        <p:nvSpPr>
          <p:cNvPr id="32780" name="Line 14"/>
          <p:cNvSpPr>
            <a:spLocks noChangeShapeType="1"/>
          </p:cNvSpPr>
          <p:nvPr/>
        </p:nvSpPr>
        <p:spPr bwMode="auto">
          <a:xfrm>
            <a:off x="4500563" y="2492375"/>
            <a:ext cx="0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it-IT"/>
          </a:p>
        </p:txBody>
      </p:sp>
      <p:sp>
        <p:nvSpPr>
          <p:cNvPr id="32781" name="Line 15"/>
          <p:cNvSpPr>
            <a:spLocks noChangeShapeType="1"/>
          </p:cNvSpPr>
          <p:nvPr/>
        </p:nvSpPr>
        <p:spPr bwMode="auto">
          <a:xfrm>
            <a:off x="6659563" y="2854325"/>
            <a:ext cx="0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it-IT"/>
          </a:p>
        </p:txBody>
      </p:sp>
      <p:sp>
        <p:nvSpPr>
          <p:cNvPr id="32782" name="Line 16"/>
          <p:cNvSpPr>
            <a:spLocks noChangeShapeType="1"/>
          </p:cNvSpPr>
          <p:nvPr/>
        </p:nvSpPr>
        <p:spPr bwMode="auto">
          <a:xfrm>
            <a:off x="2266950" y="2854325"/>
            <a:ext cx="0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it-IT"/>
          </a:p>
        </p:txBody>
      </p:sp>
      <p:sp>
        <p:nvSpPr>
          <p:cNvPr id="32783" name="Line 17"/>
          <p:cNvSpPr>
            <a:spLocks noChangeShapeType="1"/>
          </p:cNvSpPr>
          <p:nvPr/>
        </p:nvSpPr>
        <p:spPr bwMode="auto">
          <a:xfrm>
            <a:off x="4427538" y="2852738"/>
            <a:ext cx="22320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it-IT"/>
          </a:p>
        </p:txBody>
      </p:sp>
      <p:sp>
        <p:nvSpPr>
          <p:cNvPr id="32784" name="Line 18"/>
          <p:cNvSpPr>
            <a:spLocks noChangeShapeType="1"/>
          </p:cNvSpPr>
          <p:nvPr/>
        </p:nvSpPr>
        <p:spPr bwMode="auto">
          <a:xfrm>
            <a:off x="2268538" y="2852738"/>
            <a:ext cx="22304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it-IT"/>
          </a:p>
        </p:txBody>
      </p:sp>
      <p:sp>
        <p:nvSpPr>
          <p:cNvPr id="32785" name="Rectangle 19"/>
          <p:cNvSpPr>
            <a:spLocks noChangeArrowheads="1"/>
          </p:cNvSpPr>
          <p:nvPr/>
        </p:nvSpPr>
        <p:spPr bwMode="auto">
          <a:xfrm>
            <a:off x="2555875" y="4508500"/>
            <a:ext cx="1296988" cy="576263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2786" name="Rectangle 20"/>
          <p:cNvSpPr>
            <a:spLocks noChangeArrowheads="1"/>
          </p:cNvSpPr>
          <p:nvPr/>
        </p:nvSpPr>
        <p:spPr bwMode="auto">
          <a:xfrm>
            <a:off x="611188" y="4508500"/>
            <a:ext cx="1296987" cy="576263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2787" name="Rectangle 21"/>
          <p:cNvSpPr>
            <a:spLocks noChangeArrowheads="1"/>
          </p:cNvSpPr>
          <p:nvPr/>
        </p:nvSpPr>
        <p:spPr bwMode="auto">
          <a:xfrm>
            <a:off x="1619250" y="3213100"/>
            <a:ext cx="1296988" cy="576263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2788" name="Rectangle 22"/>
          <p:cNvSpPr>
            <a:spLocks noChangeArrowheads="1"/>
          </p:cNvSpPr>
          <p:nvPr/>
        </p:nvSpPr>
        <p:spPr bwMode="auto">
          <a:xfrm>
            <a:off x="3851275" y="3213100"/>
            <a:ext cx="1296988" cy="576263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2789" name="Line 23"/>
          <p:cNvSpPr>
            <a:spLocks noChangeShapeType="1"/>
          </p:cNvSpPr>
          <p:nvPr/>
        </p:nvSpPr>
        <p:spPr bwMode="auto">
          <a:xfrm>
            <a:off x="4500563" y="2852738"/>
            <a:ext cx="0" cy="360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it-IT"/>
          </a:p>
        </p:txBody>
      </p:sp>
      <p:sp>
        <p:nvSpPr>
          <p:cNvPr id="32790" name="Rectangle 24"/>
          <p:cNvSpPr>
            <a:spLocks noChangeArrowheads="1"/>
          </p:cNvSpPr>
          <p:nvPr/>
        </p:nvSpPr>
        <p:spPr bwMode="auto">
          <a:xfrm>
            <a:off x="6948488" y="4508500"/>
            <a:ext cx="1296987" cy="576263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2791" name="Rectangle 25"/>
          <p:cNvSpPr>
            <a:spLocks noChangeArrowheads="1"/>
          </p:cNvSpPr>
          <p:nvPr/>
        </p:nvSpPr>
        <p:spPr bwMode="auto">
          <a:xfrm>
            <a:off x="5003800" y="4508500"/>
            <a:ext cx="1296988" cy="576263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2792" name="Rectangle 26"/>
          <p:cNvSpPr>
            <a:spLocks noChangeArrowheads="1"/>
          </p:cNvSpPr>
          <p:nvPr/>
        </p:nvSpPr>
        <p:spPr bwMode="auto">
          <a:xfrm>
            <a:off x="6011863" y="3213100"/>
            <a:ext cx="1296987" cy="576263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2793" name="Line 27"/>
          <p:cNvSpPr>
            <a:spLocks noChangeShapeType="1"/>
          </p:cNvSpPr>
          <p:nvPr/>
        </p:nvSpPr>
        <p:spPr bwMode="auto">
          <a:xfrm>
            <a:off x="5651500" y="5086350"/>
            <a:ext cx="0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it-IT"/>
          </a:p>
        </p:txBody>
      </p:sp>
      <p:sp>
        <p:nvSpPr>
          <p:cNvPr id="32794" name="Rectangle 28"/>
          <p:cNvSpPr>
            <a:spLocks noChangeArrowheads="1"/>
          </p:cNvSpPr>
          <p:nvPr/>
        </p:nvSpPr>
        <p:spPr bwMode="auto">
          <a:xfrm>
            <a:off x="5003800" y="5445125"/>
            <a:ext cx="1296988" cy="576263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270" name="Line 30"/>
          <p:cNvSpPr>
            <a:spLocks noChangeShapeType="1"/>
          </p:cNvSpPr>
          <p:nvPr/>
        </p:nvSpPr>
        <p:spPr bwMode="auto">
          <a:xfrm>
            <a:off x="466725" y="4868863"/>
            <a:ext cx="2736850" cy="0"/>
          </a:xfrm>
          <a:prstGeom prst="line">
            <a:avLst/>
          </a:prstGeom>
          <a:noFill/>
          <a:ln w="101600">
            <a:solidFill>
              <a:srgbClr val="00B050"/>
            </a:solidFill>
            <a:prstDash val="dash"/>
            <a:round/>
            <a:headEnd/>
            <a:tailEnd/>
          </a:ln>
        </p:spPr>
        <p:txBody>
          <a:bodyPr anchor="ctr"/>
          <a:lstStyle/>
          <a:p>
            <a:endParaRPr lang="it-IT"/>
          </a:p>
        </p:txBody>
      </p:sp>
      <p:sp>
        <p:nvSpPr>
          <p:cNvPr id="10271" name="Line 31"/>
          <p:cNvSpPr>
            <a:spLocks noChangeShapeType="1"/>
          </p:cNvSpPr>
          <p:nvPr/>
        </p:nvSpPr>
        <p:spPr bwMode="auto">
          <a:xfrm flipV="1">
            <a:off x="3419475" y="3573463"/>
            <a:ext cx="0" cy="1368425"/>
          </a:xfrm>
          <a:prstGeom prst="line">
            <a:avLst/>
          </a:prstGeom>
          <a:noFill/>
          <a:ln w="101600">
            <a:solidFill>
              <a:srgbClr val="00B050"/>
            </a:solidFill>
            <a:prstDash val="dash"/>
            <a:round/>
            <a:headEnd/>
            <a:tailEnd/>
          </a:ln>
        </p:spPr>
        <p:txBody>
          <a:bodyPr anchor="ctr"/>
          <a:lstStyle/>
          <a:p>
            <a:endParaRPr lang="it-IT"/>
          </a:p>
        </p:txBody>
      </p:sp>
      <p:sp>
        <p:nvSpPr>
          <p:cNvPr id="10272" name="Line 32"/>
          <p:cNvSpPr>
            <a:spLocks noChangeShapeType="1"/>
          </p:cNvSpPr>
          <p:nvPr/>
        </p:nvSpPr>
        <p:spPr bwMode="auto">
          <a:xfrm>
            <a:off x="3348038" y="3573463"/>
            <a:ext cx="1295400" cy="0"/>
          </a:xfrm>
          <a:prstGeom prst="line">
            <a:avLst/>
          </a:prstGeom>
          <a:noFill/>
          <a:ln w="101600">
            <a:solidFill>
              <a:srgbClr val="00B050"/>
            </a:solidFill>
            <a:prstDash val="dash"/>
            <a:round/>
            <a:headEnd/>
            <a:tailEnd/>
          </a:ln>
        </p:spPr>
        <p:txBody>
          <a:bodyPr anchor="ctr"/>
          <a:lstStyle/>
          <a:p>
            <a:endParaRPr lang="it-IT"/>
          </a:p>
        </p:txBody>
      </p:sp>
      <p:sp>
        <p:nvSpPr>
          <p:cNvPr id="10273" name="Line 33"/>
          <p:cNvSpPr>
            <a:spLocks noChangeShapeType="1"/>
          </p:cNvSpPr>
          <p:nvPr/>
        </p:nvSpPr>
        <p:spPr bwMode="auto">
          <a:xfrm flipV="1">
            <a:off x="4716463" y="3573463"/>
            <a:ext cx="0" cy="2087562"/>
          </a:xfrm>
          <a:prstGeom prst="line">
            <a:avLst/>
          </a:prstGeom>
          <a:noFill/>
          <a:ln w="101600">
            <a:solidFill>
              <a:srgbClr val="00B050"/>
            </a:solidFill>
            <a:prstDash val="dash"/>
            <a:round/>
            <a:headEnd/>
            <a:tailEnd/>
          </a:ln>
        </p:spPr>
        <p:txBody>
          <a:bodyPr anchor="ctr"/>
          <a:lstStyle/>
          <a:p>
            <a:endParaRPr lang="it-IT"/>
          </a:p>
        </p:txBody>
      </p:sp>
      <p:sp>
        <p:nvSpPr>
          <p:cNvPr id="10274" name="Line 34"/>
          <p:cNvSpPr>
            <a:spLocks noChangeShapeType="1"/>
          </p:cNvSpPr>
          <p:nvPr/>
        </p:nvSpPr>
        <p:spPr bwMode="auto">
          <a:xfrm>
            <a:off x="4716463" y="5805488"/>
            <a:ext cx="2735262" cy="0"/>
          </a:xfrm>
          <a:prstGeom prst="line">
            <a:avLst/>
          </a:prstGeom>
          <a:noFill/>
          <a:ln w="101600">
            <a:solidFill>
              <a:srgbClr val="00B050"/>
            </a:solidFill>
            <a:prstDash val="dash"/>
            <a:round/>
            <a:headEnd/>
            <a:tailEnd/>
          </a:ln>
        </p:spPr>
        <p:txBody>
          <a:bodyPr anchor="ctr"/>
          <a:lstStyle/>
          <a:p>
            <a:endParaRPr lang="it-IT"/>
          </a:p>
        </p:txBody>
      </p:sp>
      <p:sp>
        <p:nvSpPr>
          <p:cNvPr id="32800" name="Line 35"/>
          <p:cNvSpPr>
            <a:spLocks noChangeShapeType="1"/>
          </p:cNvSpPr>
          <p:nvPr/>
        </p:nvSpPr>
        <p:spPr bwMode="auto">
          <a:xfrm flipV="1">
            <a:off x="7524750" y="4724400"/>
            <a:ext cx="0" cy="1152525"/>
          </a:xfrm>
          <a:prstGeom prst="line">
            <a:avLst/>
          </a:prstGeom>
          <a:noFill/>
          <a:ln w="101600">
            <a:solidFill>
              <a:srgbClr val="00B050"/>
            </a:solidFill>
            <a:prstDash val="dash"/>
            <a:round/>
            <a:headEnd/>
            <a:tailEnd/>
          </a:ln>
        </p:spPr>
        <p:txBody>
          <a:bodyPr anchor="ctr"/>
          <a:lstStyle/>
          <a:p>
            <a:endParaRPr lang="it-IT"/>
          </a:p>
        </p:txBody>
      </p:sp>
      <p:sp>
        <p:nvSpPr>
          <p:cNvPr id="10276" name="Line 36"/>
          <p:cNvSpPr>
            <a:spLocks noChangeShapeType="1"/>
          </p:cNvSpPr>
          <p:nvPr/>
        </p:nvSpPr>
        <p:spPr bwMode="auto">
          <a:xfrm>
            <a:off x="7524750" y="4797425"/>
            <a:ext cx="1223963" cy="0"/>
          </a:xfrm>
          <a:prstGeom prst="line">
            <a:avLst/>
          </a:prstGeom>
          <a:noFill/>
          <a:ln w="101600">
            <a:solidFill>
              <a:srgbClr val="00B050"/>
            </a:solidFill>
            <a:prstDash val="dash"/>
            <a:round/>
            <a:headEnd/>
            <a:tailEnd/>
          </a:ln>
        </p:spPr>
        <p:txBody>
          <a:bodyPr anchor="ctr"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33902" y="5266531"/>
            <a:ext cx="1081765" cy="13327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E34D7-4D4D-43CD-BF75-1577C474443D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0" grpId="0" animBg="1"/>
      <p:bldP spid="10271" grpId="0" animBg="1"/>
      <p:bldP spid="10272" grpId="0" animBg="1"/>
      <p:bldP spid="10273" grpId="0" animBg="1"/>
      <p:bldP spid="10274" grpId="0" animBg="1"/>
      <p:bldP spid="1027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it-IT" sz="2400" dirty="0" smtClean="0"/>
              <a:t>La responsabilità del coordinatore: analisi del ruolo e delle funzioni nell’organizzazione che cambia </a:t>
            </a:r>
            <a:endParaRPr lang="it-IT" sz="2400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2268538" y="2325688"/>
            <a:ext cx="6248400" cy="3840162"/>
          </a:xfrm>
        </p:spPr>
        <p:txBody>
          <a:bodyPr/>
          <a:lstStyle/>
          <a:p>
            <a:pPr>
              <a:defRPr/>
            </a:pPr>
            <a:r>
              <a:rPr lang="it-IT" sz="3600" dirty="0" smtClean="0"/>
              <a:t>Ruolo Dirigenziale;</a:t>
            </a:r>
          </a:p>
          <a:p>
            <a:pPr>
              <a:defRPr/>
            </a:pPr>
            <a:r>
              <a:rPr lang="it-IT" sz="3600" dirty="0" smtClean="0"/>
              <a:t>Orientato ai risultati;</a:t>
            </a:r>
          </a:p>
          <a:p>
            <a:pPr>
              <a:defRPr/>
            </a:pPr>
            <a:r>
              <a:rPr lang="it-IT" sz="3600" dirty="0" smtClean="0"/>
              <a:t>Forte azione di leadership;</a:t>
            </a:r>
          </a:p>
          <a:p>
            <a:pPr>
              <a:defRPr/>
            </a:pPr>
            <a:r>
              <a:rPr lang="it-IT" sz="3600" dirty="0" smtClean="0"/>
              <a:t>Agente di cambiamento;</a:t>
            </a:r>
          </a:p>
          <a:p>
            <a:pPr>
              <a:defRPr/>
            </a:pPr>
            <a:r>
              <a:rPr lang="it-IT" sz="3600" dirty="0" smtClean="0"/>
              <a:t>«Monitor» della struttura.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" y="44624"/>
            <a:ext cx="1835695" cy="6696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96BEB-1E90-4D8D-85A4-222DA4DBF314}" type="slidenum">
              <a:rPr lang="it-IT"/>
              <a:pPr>
                <a:defRPr/>
              </a:pPr>
              <a:t>30</a:t>
            </a:fld>
            <a:endParaRPr lang="it-IT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ttangolo 10"/>
          <p:cNvSpPr>
            <a:spLocks noChangeArrowheads="1"/>
          </p:cNvSpPr>
          <p:nvPr/>
        </p:nvSpPr>
        <p:spPr bwMode="auto">
          <a:xfrm>
            <a:off x="468313" y="2205038"/>
            <a:ext cx="8424862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 i="1"/>
              <a:t>«Per favore, potrebbe indicarmi come debbo fare per andarmene da qui?» chiese Alice, e lo stregatto rispose: </a:t>
            </a:r>
          </a:p>
          <a:p>
            <a:pPr algn="ctr"/>
            <a:endParaRPr lang="it-IT" sz="2800" b="1" i="1"/>
          </a:p>
          <a:p>
            <a:pPr algn="ctr"/>
            <a:r>
              <a:rPr lang="it-IT" sz="4000" b="1" i="1"/>
              <a:t>«Dipende in buona parte da dove vuoi andare».</a:t>
            </a:r>
          </a:p>
          <a:p>
            <a:pPr algn="r"/>
            <a:endParaRPr lang="it-IT" sz="2800" i="1"/>
          </a:p>
          <a:p>
            <a:pPr algn="r"/>
            <a:endParaRPr lang="it-IT" sz="2800" i="1"/>
          </a:p>
          <a:p>
            <a:pPr algn="r"/>
            <a:r>
              <a:rPr lang="it-IT" sz="1400" i="1"/>
              <a:t>(Lewis Carroll</a:t>
            </a:r>
          </a:p>
          <a:p>
            <a:pPr algn="r"/>
            <a:r>
              <a:rPr lang="it-IT" sz="1400" i="1"/>
              <a:t>«Alice nel Paese delle Meraviglie») </a:t>
            </a:r>
            <a:r>
              <a:rPr lang="it-IT" sz="1400"/>
              <a:t>      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9D39F-E846-4189-96F2-842F165FC4C1}" type="slidenum">
              <a:rPr lang="it-IT"/>
              <a:pPr>
                <a:defRPr/>
              </a:pPr>
              <a:t>31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20968306">
            <a:off x="229113" y="4452298"/>
            <a:ext cx="2997364" cy="23954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ChangeArrowheads="1"/>
          </p:cNvSpPr>
          <p:nvPr/>
        </p:nvSpPr>
        <p:spPr bwMode="auto">
          <a:xfrm>
            <a:off x="323850" y="2060575"/>
            <a:ext cx="8640763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600" tIns="50800" rIns="101600" bIns="50800">
            <a:spAutoFit/>
          </a:bodyPr>
          <a:lstStyle/>
          <a:p>
            <a:pPr algn="just" defTabSz="1106488">
              <a:buClr>
                <a:schemeClr val="tx2"/>
              </a:buClr>
              <a:buSzPct val="70000"/>
            </a:pPr>
            <a:r>
              <a:rPr lang="it-IT"/>
              <a:t>Per </a:t>
            </a:r>
            <a:r>
              <a:rPr lang="it-IT" b="1"/>
              <a:t>processo</a:t>
            </a:r>
            <a:r>
              <a:rPr lang="it-IT"/>
              <a:t> si intende un </a:t>
            </a:r>
            <a:r>
              <a:rPr lang="it-IT" b="1" i="1"/>
              <a:t>“flusso” coordinato </a:t>
            </a:r>
            <a:r>
              <a:rPr lang="it-IT"/>
              <a:t>di </a:t>
            </a:r>
            <a:r>
              <a:rPr lang="it-IT" b="1" i="1"/>
              <a:t>attività correlate </a:t>
            </a:r>
            <a:r>
              <a:rPr lang="it-IT"/>
              <a:t>(input/output) che attraverso il coinvolgimento diretto/indiretto di </a:t>
            </a:r>
            <a:r>
              <a:rPr lang="it-IT" b="1" i="1"/>
              <a:t>unità</a:t>
            </a:r>
            <a:r>
              <a:rPr lang="it-IT"/>
              <a:t> interne/esterne all’organizzazione e all’utilizzo di risorse sia finalizzato al conseguimento di </a:t>
            </a:r>
            <a:r>
              <a:rPr lang="it-IT" b="1" i="1"/>
              <a:t>obiettivi/risultati </a:t>
            </a:r>
            <a:r>
              <a:rPr lang="it-IT"/>
              <a:t>caratterizzati da elementi di </a:t>
            </a:r>
            <a:r>
              <a:rPr lang="it-IT" b="1" i="1"/>
              <a:t>“continuità” e/o ciclicità.</a:t>
            </a:r>
          </a:p>
        </p:txBody>
      </p:sp>
      <p:sp>
        <p:nvSpPr>
          <p:cNvPr id="33794" name="Rectangle 5"/>
          <p:cNvSpPr>
            <a:spLocks noChangeArrowheads="1"/>
          </p:cNvSpPr>
          <p:nvPr/>
        </p:nvSpPr>
        <p:spPr bwMode="auto">
          <a:xfrm>
            <a:off x="2767013" y="3473450"/>
            <a:ext cx="352425" cy="3873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795" name="Rectangle 6"/>
          <p:cNvSpPr>
            <a:spLocks noChangeArrowheads="1"/>
          </p:cNvSpPr>
          <p:nvPr/>
        </p:nvSpPr>
        <p:spPr bwMode="auto">
          <a:xfrm>
            <a:off x="2767013" y="4267200"/>
            <a:ext cx="352425" cy="3889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2219325" y="5060950"/>
            <a:ext cx="365125" cy="3873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797" name="Rectangle 8"/>
          <p:cNvSpPr>
            <a:spLocks noChangeArrowheads="1"/>
          </p:cNvSpPr>
          <p:nvPr/>
        </p:nvSpPr>
        <p:spPr bwMode="auto">
          <a:xfrm>
            <a:off x="2647950" y="5060950"/>
            <a:ext cx="352425" cy="3873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798" name="Line 9"/>
          <p:cNvSpPr>
            <a:spLocks noChangeShapeType="1"/>
          </p:cNvSpPr>
          <p:nvPr/>
        </p:nvSpPr>
        <p:spPr bwMode="auto">
          <a:xfrm flipV="1">
            <a:off x="2406650" y="40640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799" name="Line 10"/>
          <p:cNvSpPr>
            <a:spLocks noChangeShapeType="1"/>
          </p:cNvSpPr>
          <p:nvPr/>
        </p:nvSpPr>
        <p:spPr bwMode="auto">
          <a:xfrm>
            <a:off x="2406650" y="4064000"/>
            <a:ext cx="1085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00" name="Line 11"/>
          <p:cNvSpPr>
            <a:spLocks noChangeShapeType="1"/>
          </p:cNvSpPr>
          <p:nvPr/>
        </p:nvSpPr>
        <p:spPr bwMode="auto">
          <a:xfrm>
            <a:off x="3503613" y="4064000"/>
            <a:ext cx="0" cy="795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01" name="Line 12"/>
          <p:cNvSpPr>
            <a:spLocks noChangeShapeType="1"/>
          </p:cNvSpPr>
          <p:nvPr/>
        </p:nvSpPr>
        <p:spPr bwMode="auto">
          <a:xfrm>
            <a:off x="2943225" y="3867150"/>
            <a:ext cx="0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02" name="Line 13"/>
          <p:cNvSpPr>
            <a:spLocks noChangeShapeType="1"/>
          </p:cNvSpPr>
          <p:nvPr/>
        </p:nvSpPr>
        <p:spPr bwMode="auto">
          <a:xfrm>
            <a:off x="1982788" y="4859338"/>
            <a:ext cx="0" cy="790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03" name="Line 14"/>
          <p:cNvSpPr>
            <a:spLocks noChangeShapeType="1"/>
          </p:cNvSpPr>
          <p:nvPr/>
        </p:nvSpPr>
        <p:spPr bwMode="auto">
          <a:xfrm>
            <a:off x="1982788" y="4859338"/>
            <a:ext cx="8493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sp useBgFill="1">
        <p:nvSpPr>
          <p:cNvPr id="33804" name="Rectangle 15"/>
          <p:cNvSpPr>
            <a:spLocks noChangeArrowheads="1"/>
          </p:cNvSpPr>
          <p:nvPr/>
        </p:nvSpPr>
        <p:spPr bwMode="auto">
          <a:xfrm>
            <a:off x="2219325" y="4267200"/>
            <a:ext cx="352425" cy="388938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05" name="Line 16"/>
          <p:cNvSpPr>
            <a:spLocks noChangeShapeType="1"/>
          </p:cNvSpPr>
          <p:nvPr/>
        </p:nvSpPr>
        <p:spPr bwMode="auto">
          <a:xfrm>
            <a:off x="2832100" y="4859338"/>
            <a:ext cx="0" cy="195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06" name="Rectangle 17"/>
          <p:cNvSpPr>
            <a:spLocks noChangeArrowheads="1"/>
          </p:cNvSpPr>
          <p:nvPr/>
        </p:nvSpPr>
        <p:spPr bwMode="auto">
          <a:xfrm>
            <a:off x="1552575" y="5856288"/>
            <a:ext cx="363538" cy="3857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07" name="Rectangle 18"/>
          <p:cNvSpPr>
            <a:spLocks noChangeArrowheads="1"/>
          </p:cNvSpPr>
          <p:nvPr/>
        </p:nvSpPr>
        <p:spPr bwMode="auto">
          <a:xfrm>
            <a:off x="2038350" y="5856288"/>
            <a:ext cx="354013" cy="3857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08" name="Line 19"/>
          <p:cNvSpPr>
            <a:spLocks noChangeShapeType="1"/>
          </p:cNvSpPr>
          <p:nvPr/>
        </p:nvSpPr>
        <p:spPr bwMode="auto">
          <a:xfrm>
            <a:off x="1739900" y="5649913"/>
            <a:ext cx="487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09" name="Line 20"/>
          <p:cNvSpPr>
            <a:spLocks noChangeShapeType="1"/>
          </p:cNvSpPr>
          <p:nvPr/>
        </p:nvSpPr>
        <p:spPr bwMode="auto">
          <a:xfrm>
            <a:off x="2227263" y="5649913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10" name="Line 21"/>
          <p:cNvSpPr>
            <a:spLocks noChangeShapeType="1"/>
          </p:cNvSpPr>
          <p:nvPr/>
        </p:nvSpPr>
        <p:spPr bwMode="auto">
          <a:xfrm>
            <a:off x="1739900" y="5649913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sp useBgFill="1">
        <p:nvSpPr>
          <p:cNvPr id="33811" name="Rectangle 22"/>
          <p:cNvSpPr>
            <a:spLocks noChangeArrowheads="1"/>
          </p:cNvSpPr>
          <p:nvPr/>
        </p:nvSpPr>
        <p:spPr bwMode="auto">
          <a:xfrm>
            <a:off x="3316288" y="4267200"/>
            <a:ext cx="350837" cy="388938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12" name="Rectangle 23"/>
          <p:cNvSpPr>
            <a:spLocks noChangeArrowheads="1"/>
          </p:cNvSpPr>
          <p:nvPr/>
        </p:nvSpPr>
        <p:spPr bwMode="auto">
          <a:xfrm>
            <a:off x="3071813" y="5060950"/>
            <a:ext cx="361950" cy="3873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13" name="Rectangle 24"/>
          <p:cNvSpPr>
            <a:spLocks noChangeArrowheads="1"/>
          </p:cNvSpPr>
          <p:nvPr/>
        </p:nvSpPr>
        <p:spPr bwMode="auto">
          <a:xfrm>
            <a:off x="3554413" y="5060950"/>
            <a:ext cx="358775" cy="3873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14" name="Line 25"/>
          <p:cNvSpPr>
            <a:spLocks noChangeShapeType="1"/>
          </p:cNvSpPr>
          <p:nvPr/>
        </p:nvSpPr>
        <p:spPr bwMode="auto">
          <a:xfrm>
            <a:off x="3255963" y="4859338"/>
            <a:ext cx="4873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15" name="Line 26"/>
          <p:cNvSpPr>
            <a:spLocks noChangeShapeType="1"/>
          </p:cNvSpPr>
          <p:nvPr/>
        </p:nvSpPr>
        <p:spPr bwMode="auto">
          <a:xfrm>
            <a:off x="3743325" y="4859338"/>
            <a:ext cx="0" cy="195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16" name="Line 27"/>
          <p:cNvSpPr>
            <a:spLocks noChangeShapeType="1"/>
          </p:cNvSpPr>
          <p:nvPr/>
        </p:nvSpPr>
        <p:spPr bwMode="auto">
          <a:xfrm>
            <a:off x="3255963" y="4859338"/>
            <a:ext cx="0" cy="195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sp useBgFill="1">
        <p:nvSpPr>
          <p:cNvPr id="33817" name="Rectangle 28"/>
          <p:cNvSpPr>
            <a:spLocks noChangeArrowheads="1"/>
          </p:cNvSpPr>
          <p:nvPr/>
        </p:nvSpPr>
        <p:spPr bwMode="auto">
          <a:xfrm>
            <a:off x="1804988" y="5060950"/>
            <a:ext cx="342900" cy="38735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18" name="Freeform 29"/>
          <p:cNvSpPr>
            <a:spLocks/>
          </p:cNvSpPr>
          <p:nvPr/>
        </p:nvSpPr>
        <p:spPr bwMode="auto">
          <a:xfrm>
            <a:off x="2227263" y="5254625"/>
            <a:ext cx="301625" cy="795338"/>
          </a:xfrm>
          <a:custGeom>
            <a:avLst/>
            <a:gdLst>
              <a:gd name="T0" fmla="*/ 0 w 206"/>
              <a:gd name="T1" fmla="*/ 500 h 501"/>
              <a:gd name="T2" fmla="*/ 205 w 206"/>
              <a:gd name="T3" fmla="*/ 500 h 501"/>
              <a:gd name="T4" fmla="*/ 205 w 206"/>
              <a:gd name="T5" fmla="*/ 0 h 501"/>
              <a:gd name="T6" fmla="*/ 0 60000 65536"/>
              <a:gd name="T7" fmla="*/ 0 60000 65536"/>
              <a:gd name="T8" fmla="*/ 0 60000 65536"/>
              <a:gd name="T9" fmla="*/ 0 w 206"/>
              <a:gd name="T10" fmla="*/ 0 h 501"/>
              <a:gd name="T11" fmla="*/ 206 w 206"/>
              <a:gd name="T12" fmla="*/ 501 h 5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" h="501">
                <a:moveTo>
                  <a:pt x="0" y="500"/>
                </a:moveTo>
                <a:lnTo>
                  <a:pt x="205" y="500"/>
                </a:lnTo>
                <a:lnTo>
                  <a:pt x="205" y="0"/>
                </a:lnTo>
              </a:path>
            </a:pathLst>
          </a:custGeom>
          <a:noFill/>
          <a:ln w="762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33819" name="Freeform 30"/>
          <p:cNvSpPr>
            <a:spLocks/>
          </p:cNvSpPr>
          <p:nvPr/>
        </p:nvSpPr>
        <p:spPr bwMode="auto">
          <a:xfrm>
            <a:off x="2527300" y="5254625"/>
            <a:ext cx="1765300" cy="396875"/>
          </a:xfrm>
          <a:custGeom>
            <a:avLst/>
            <a:gdLst>
              <a:gd name="T0" fmla="*/ 0 w 1204"/>
              <a:gd name="T1" fmla="*/ 249 h 250"/>
              <a:gd name="T2" fmla="*/ 578 w 1204"/>
              <a:gd name="T3" fmla="*/ 249 h 250"/>
              <a:gd name="T4" fmla="*/ 578 w 1204"/>
              <a:gd name="T5" fmla="*/ 0 h 250"/>
              <a:gd name="T6" fmla="*/ 1203 w 1204"/>
              <a:gd name="T7" fmla="*/ 0 h 250"/>
              <a:gd name="T8" fmla="*/ 0 60000 65536"/>
              <a:gd name="T9" fmla="*/ 0 60000 65536"/>
              <a:gd name="T10" fmla="*/ 0 60000 65536"/>
              <a:gd name="T11" fmla="*/ 0 60000 65536"/>
              <a:gd name="T12" fmla="*/ 0 w 1204"/>
              <a:gd name="T13" fmla="*/ 0 h 250"/>
              <a:gd name="T14" fmla="*/ 1204 w 1204"/>
              <a:gd name="T15" fmla="*/ 250 h 2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4" h="250">
                <a:moveTo>
                  <a:pt x="0" y="249"/>
                </a:moveTo>
                <a:lnTo>
                  <a:pt x="578" y="249"/>
                </a:lnTo>
                <a:lnTo>
                  <a:pt x="578" y="0"/>
                </a:lnTo>
                <a:lnTo>
                  <a:pt x="1203" y="0"/>
                </a:lnTo>
              </a:path>
            </a:pathLst>
          </a:custGeom>
          <a:noFill/>
          <a:ln w="762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33820" name="Line 31"/>
          <p:cNvSpPr>
            <a:spLocks noChangeShapeType="1"/>
          </p:cNvSpPr>
          <p:nvPr/>
        </p:nvSpPr>
        <p:spPr bwMode="auto">
          <a:xfrm flipV="1">
            <a:off x="4303713" y="5211763"/>
            <a:ext cx="2887662" cy="3810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9344" name="AutoShape 32"/>
          <p:cNvSpPr>
            <a:spLocks noChangeArrowheads="1"/>
          </p:cNvSpPr>
          <p:nvPr/>
        </p:nvSpPr>
        <p:spPr bwMode="auto">
          <a:xfrm>
            <a:off x="7380288" y="4549775"/>
            <a:ext cx="1439862" cy="1400175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91581" dir="8778596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33822" name="Rectangle 33"/>
          <p:cNvSpPr>
            <a:spLocks noChangeArrowheads="1"/>
          </p:cNvSpPr>
          <p:nvPr/>
        </p:nvSpPr>
        <p:spPr bwMode="auto">
          <a:xfrm>
            <a:off x="7596188" y="5084763"/>
            <a:ext cx="1008062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5562" tIns="28575" rIns="55562" bIns="28575">
            <a:spAutoFit/>
          </a:bodyPr>
          <a:lstStyle/>
          <a:p>
            <a:pPr algn="ctr" defTabSz="330200"/>
            <a:r>
              <a:rPr lang="it-IT" sz="1200" b="1"/>
              <a:t>OUTCOME</a:t>
            </a:r>
          </a:p>
        </p:txBody>
      </p:sp>
      <p:grpSp>
        <p:nvGrpSpPr>
          <p:cNvPr id="33823" name="Group 35"/>
          <p:cNvGrpSpPr>
            <a:grpSpLocks/>
          </p:cNvGrpSpPr>
          <p:nvPr/>
        </p:nvGrpSpPr>
        <p:grpSpPr bwMode="auto">
          <a:xfrm>
            <a:off x="4313238" y="5016500"/>
            <a:ext cx="2239962" cy="482600"/>
            <a:chOff x="2943" y="3160"/>
            <a:chExt cx="1529" cy="304"/>
          </a:xfrm>
        </p:grpSpPr>
        <p:sp>
          <p:nvSpPr>
            <p:cNvPr id="33832" name="AutoShape 36"/>
            <p:cNvSpPr>
              <a:spLocks noChangeArrowheads="1"/>
            </p:cNvSpPr>
            <p:nvPr/>
          </p:nvSpPr>
          <p:spPr bwMode="auto">
            <a:xfrm>
              <a:off x="3934" y="3160"/>
              <a:ext cx="538" cy="304"/>
            </a:xfrm>
            <a:prstGeom prst="homePlate">
              <a:avLst>
                <a:gd name="adj" fmla="val 58991"/>
              </a:avLst>
            </a:prstGeom>
            <a:solidFill>
              <a:srgbClr val="618FF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3833" name="AutoShape 37"/>
            <p:cNvSpPr>
              <a:spLocks noChangeArrowheads="1"/>
            </p:cNvSpPr>
            <p:nvPr/>
          </p:nvSpPr>
          <p:spPr bwMode="auto">
            <a:xfrm>
              <a:off x="3609" y="3160"/>
              <a:ext cx="538" cy="304"/>
            </a:xfrm>
            <a:prstGeom prst="homePlate">
              <a:avLst>
                <a:gd name="adj" fmla="val 58991"/>
              </a:avLst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3834" name="AutoShape 38"/>
            <p:cNvSpPr>
              <a:spLocks noChangeArrowheads="1"/>
            </p:cNvSpPr>
            <p:nvPr/>
          </p:nvSpPr>
          <p:spPr bwMode="auto">
            <a:xfrm>
              <a:off x="3286" y="3160"/>
              <a:ext cx="538" cy="304"/>
            </a:xfrm>
            <a:prstGeom prst="homePlate">
              <a:avLst>
                <a:gd name="adj" fmla="val 58991"/>
              </a:avLst>
            </a:prstGeom>
            <a:solidFill>
              <a:srgbClr val="8CF4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3835" name="AutoShape 39"/>
            <p:cNvSpPr>
              <a:spLocks noChangeArrowheads="1"/>
            </p:cNvSpPr>
            <p:nvPr/>
          </p:nvSpPr>
          <p:spPr bwMode="auto">
            <a:xfrm>
              <a:off x="2943" y="3160"/>
              <a:ext cx="538" cy="304"/>
            </a:xfrm>
            <a:prstGeom prst="homePlate">
              <a:avLst>
                <a:gd name="adj" fmla="val 58991"/>
              </a:avLst>
            </a:prstGeom>
            <a:solidFill>
              <a:srgbClr val="C0FEF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3824" name="Rectangle 40"/>
          <p:cNvSpPr>
            <a:spLocks noChangeArrowheads="1"/>
          </p:cNvSpPr>
          <p:nvPr/>
        </p:nvSpPr>
        <p:spPr bwMode="auto">
          <a:xfrm>
            <a:off x="4414838" y="5202238"/>
            <a:ext cx="446087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6038" tIns="23812" rIns="46038" bIns="23812">
            <a:spAutoFit/>
          </a:bodyPr>
          <a:lstStyle/>
          <a:p>
            <a:pPr defTabSz="228600"/>
            <a:endParaRPr lang="it-IT" sz="600"/>
          </a:p>
          <a:p>
            <a:pPr defTabSz="228600"/>
            <a:endParaRPr lang="it-IT" sz="600"/>
          </a:p>
          <a:p>
            <a:pPr defTabSz="228600"/>
            <a:r>
              <a:rPr lang="it-IT" sz="600"/>
              <a:t>ATTIVITA’</a:t>
            </a:r>
          </a:p>
        </p:txBody>
      </p:sp>
      <p:sp>
        <p:nvSpPr>
          <p:cNvPr id="33825" name="Rectangle 41"/>
          <p:cNvSpPr>
            <a:spLocks noChangeArrowheads="1"/>
          </p:cNvSpPr>
          <p:nvPr/>
        </p:nvSpPr>
        <p:spPr bwMode="auto">
          <a:xfrm>
            <a:off x="5065713" y="5192713"/>
            <a:ext cx="51435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26" name="Rectangle 42"/>
          <p:cNvSpPr>
            <a:spLocks noChangeArrowheads="1"/>
          </p:cNvSpPr>
          <p:nvPr/>
        </p:nvSpPr>
        <p:spPr bwMode="auto">
          <a:xfrm>
            <a:off x="5153025" y="5186363"/>
            <a:ext cx="817563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6038" tIns="23812" rIns="46038" bIns="23812">
            <a:spAutoFit/>
          </a:bodyPr>
          <a:lstStyle/>
          <a:p>
            <a:pPr defTabSz="228600"/>
            <a:r>
              <a:rPr lang="it-IT" sz="1000" b="1"/>
              <a:t>PROCESSO</a:t>
            </a:r>
          </a:p>
        </p:txBody>
      </p:sp>
      <p:sp>
        <p:nvSpPr>
          <p:cNvPr id="33827" name="Rectangle 43"/>
          <p:cNvSpPr>
            <a:spLocks noChangeArrowheads="1"/>
          </p:cNvSpPr>
          <p:nvPr/>
        </p:nvSpPr>
        <p:spPr bwMode="auto">
          <a:xfrm>
            <a:off x="6051550" y="5202238"/>
            <a:ext cx="93663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6038" tIns="23812" rIns="46038" bIns="23812">
            <a:spAutoFit/>
          </a:bodyPr>
          <a:lstStyle/>
          <a:p>
            <a:pPr defTabSz="228600"/>
            <a:endParaRPr lang="it-IT" sz="600"/>
          </a:p>
          <a:p>
            <a:pPr defTabSz="228600"/>
            <a:endParaRPr lang="it-IT" sz="600"/>
          </a:p>
          <a:p>
            <a:pPr defTabSz="228600"/>
            <a:endParaRPr lang="it-IT" sz="600"/>
          </a:p>
        </p:txBody>
      </p:sp>
      <p:sp>
        <p:nvSpPr>
          <p:cNvPr id="33828" name="Rectangle 44"/>
          <p:cNvSpPr>
            <a:spLocks noChangeArrowheads="1"/>
          </p:cNvSpPr>
          <p:nvPr/>
        </p:nvSpPr>
        <p:spPr bwMode="auto">
          <a:xfrm>
            <a:off x="5857875" y="5332413"/>
            <a:ext cx="5556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it-IT" sz="600"/>
              <a:t>ATTIVITA’</a:t>
            </a:r>
          </a:p>
        </p:txBody>
      </p:sp>
      <p:pic>
        <p:nvPicPr>
          <p:cNvPr id="46" name="Immagin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1520" y="5230813"/>
            <a:ext cx="1110305" cy="1367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dirty="0" smtClean="0"/>
              <a:t>Organizzazione per processi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77AD10-6BB5-4FC8-BF33-11668BFC24FA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85938" y="2306638"/>
            <a:ext cx="7215187" cy="3786187"/>
          </a:xfr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95536" y="4797152"/>
            <a:ext cx="1110305" cy="1367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DC5580-EEC2-461A-928C-03496D9BAD1A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1835150" y="5300663"/>
            <a:ext cx="792163" cy="360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763713" y="5353050"/>
            <a:ext cx="12636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 b="1" dirty="0">
                <a:latin typeface="+mj-lt"/>
              </a:rPr>
              <a:t>MOTIVAZIONE</a:t>
            </a:r>
            <a:endParaRPr lang="it-IT" sz="1400" b="1" dirty="0">
              <a:latin typeface="+mj-lt"/>
            </a:endParaRPr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928688" y="357188"/>
            <a:ext cx="8001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/>
              <a:t>Modello delle competenze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>
          <a:xfrm>
            <a:off x="928688" y="357188"/>
            <a:ext cx="8001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/>
              <a:t>Modello delle competenze </a:t>
            </a:r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27313" y="1773238"/>
            <a:ext cx="5357812" cy="4813300"/>
          </a:xfr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95536" y="4797152"/>
            <a:ext cx="1110305" cy="1367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2B31F-9E5F-44F5-9572-ED030482154F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itolo 4"/>
          <p:cNvSpPr>
            <a:spLocks noGrp="1"/>
          </p:cNvSpPr>
          <p:nvPr>
            <p:ph type="ctrTitle"/>
          </p:nvPr>
        </p:nvSpPr>
        <p:spPr>
          <a:xfrm>
            <a:off x="1835150" y="1700213"/>
            <a:ext cx="6724650" cy="252095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it-IT" sz="5400" b="1" dirty="0" smtClean="0"/>
              <a:t>Concetto di ospedale</a:t>
            </a:r>
            <a:br>
              <a:rPr lang="it-IT" sz="5400" b="1" dirty="0" smtClean="0"/>
            </a:br>
            <a:r>
              <a:rPr lang="it-IT" sz="5400" b="1" dirty="0" smtClean="0"/>
              <a:t>Modello per intensità di cure </a:t>
            </a:r>
            <a:r>
              <a:rPr lang="it-IT" sz="5400" b="1" i="1" dirty="0" smtClean="0"/>
              <a:t> </a:t>
            </a:r>
            <a:endParaRPr lang="it-IT" sz="5400" dirty="0" smtClean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C636F2-F976-49BE-A24F-1A50FCE33737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>
          <a:xfrm>
            <a:off x="2241550" y="260350"/>
            <a:ext cx="6651625" cy="11525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dirty="0"/>
              <a:t>L’OSPEDALE NELL’ATTUALE CONTESTO SOCIO-CULTURALE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2170113" y="2420938"/>
            <a:ext cx="6650037" cy="4103687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2800" b="1" dirty="0" smtClean="0"/>
              <a:t> </a:t>
            </a:r>
            <a:r>
              <a:rPr lang="it-IT" sz="2800" b="1" i="1" dirty="0" smtClean="0"/>
              <a:t>“Un luogo a misura d’uomo, centrato sulla persona e sulle sue esigenze, luogo della speranza, della guarigione, della cura, dell’accoglienza e della serenità dell’affidarsi”</a:t>
            </a:r>
            <a:endParaRPr lang="it-IT" sz="2800" b="1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1300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1300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1300" dirty="0" smtClean="0"/>
          </a:p>
          <a:p>
            <a:pPr marL="0" indent="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1300" dirty="0" smtClean="0"/>
          </a:p>
          <a:p>
            <a:pPr marL="0" indent="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1300" dirty="0" smtClean="0"/>
              <a:t>Piano Sanitario Nazionale 2001-2003 “</a:t>
            </a:r>
            <a:r>
              <a:rPr lang="it-IT" sz="1300" i="1" dirty="0" smtClean="0"/>
              <a:t>Dalla Sanità alla Salute</a:t>
            </a:r>
            <a:r>
              <a:rPr lang="it-IT" sz="1300" dirty="0" smtClean="0"/>
              <a:t>” Cap. IV </a:t>
            </a:r>
            <a:r>
              <a:rPr lang="it-IT" sz="1300" i="1" dirty="0" smtClean="0"/>
              <a:t>Programmazione di un sistema decentrato di responsabilità</a:t>
            </a:r>
            <a:r>
              <a:rPr lang="it-IT" sz="1300" dirty="0" smtClean="0"/>
              <a:t>, paragrafo: </a:t>
            </a:r>
            <a:r>
              <a:rPr lang="it-IT" sz="1300" i="1" dirty="0" smtClean="0"/>
              <a:t>Indirizzi e Decisioni Strategiche</a:t>
            </a:r>
            <a:r>
              <a:rPr lang="it-IT" sz="1300" dirty="0" smtClean="0"/>
              <a:t>, punto 2: </a:t>
            </a:r>
            <a:r>
              <a:rPr lang="it-IT" sz="1300" i="1" dirty="0" smtClean="0"/>
              <a:t>L’assistenza ospedaliera e l’ospedale del futuro</a:t>
            </a:r>
            <a:r>
              <a:rPr lang="it-IT" sz="1300" dirty="0" smtClean="0"/>
              <a:t>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95536" y="4797152"/>
            <a:ext cx="1110305" cy="1367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6E9F3-A8F3-40E8-BBB8-B4C72356451D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4278313"/>
            <a:ext cx="2016125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>
          <a:xfrm>
            <a:off x="1619250" y="476250"/>
            <a:ext cx="7299325" cy="6985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dirty="0"/>
              <a:t>L’OSPEDALE NELL’ATTUALE CONTESTO SOCIO-CULTURALE</a:t>
            </a:r>
          </a:p>
        </p:txBody>
      </p:sp>
      <p:sp>
        <p:nvSpPr>
          <p:cNvPr id="19459" name="Segnaposto contenuto 4"/>
          <p:cNvSpPr>
            <a:spLocks noGrp="1"/>
          </p:cNvSpPr>
          <p:nvPr>
            <p:ph idx="1"/>
          </p:nvPr>
        </p:nvSpPr>
        <p:spPr>
          <a:xfrm>
            <a:off x="1908175" y="2133600"/>
            <a:ext cx="7056438" cy="4572000"/>
          </a:xfrm>
        </p:spPr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it-IT" sz="2800" i="1" dirty="0" smtClean="0"/>
              <a:t>L’ospedale come luogo di </a:t>
            </a:r>
            <a:r>
              <a:rPr lang="it-IT" sz="2800" b="1" i="1" dirty="0" smtClean="0"/>
              <a:t>sviluppo di cultura </a:t>
            </a:r>
            <a:r>
              <a:rPr lang="it-IT" sz="2800" i="1" dirty="0" smtClean="0"/>
              <a:t>sanitaria, di </a:t>
            </a:r>
            <a:r>
              <a:rPr lang="it-IT" sz="2800" b="1" i="1" dirty="0" smtClean="0"/>
              <a:t>ricerca </a:t>
            </a:r>
            <a:r>
              <a:rPr lang="it-IT" sz="2800" i="1" dirty="0" smtClean="0"/>
              <a:t>intellettuale e di </a:t>
            </a:r>
            <a:r>
              <a:rPr lang="it-IT" sz="2800" b="1" i="1" dirty="0" smtClean="0"/>
              <a:t>aggiornamento</a:t>
            </a:r>
            <a:r>
              <a:rPr lang="it-IT" sz="2800" i="1" dirty="0" smtClean="0"/>
              <a:t> professionale per i medici interni, per quelli esterni, per il personale infermieristico e per la collettività. 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endParaRPr lang="it-IT" sz="1000" i="1" dirty="0" smtClean="0"/>
          </a:p>
          <a:p>
            <a:pPr algn="just" eaLnBrk="1" hangingPunct="1">
              <a:defRPr/>
            </a:pPr>
            <a:r>
              <a:rPr lang="it-IT" sz="2800" i="1" dirty="0" smtClean="0"/>
              <a:t>L’alta professionalità degli operatori è, infatti, il </a:t>
            </a:r>
            <a:r>
              <a:rPr lang="it-IT" sz="2800" b="1" i="1" dirty="0" smtClean="0"/>
              <a:t>capitale più prezioso </a:t>
            </a:r>
            <a:r>
              <a:rPr lang="it-IT" sz="2800" i="1" dirty="0" smtClean="0"/>
              <a:t>di cui dispone l’ospedale per assolvere la sua </a:t>
            </a:r>
            <a:r>
              <a:rPr lang="it-IT" sz="2800" i="1" dirty="0" err="1" smtClean="0"/>
              <a:t>mission</a:t>
            </a:r>
            <a:r>
              <a:rPr lang="it-IT" sz="2800" i="1" dirty="0" smtClean="0"/>
              <a:t>.</a:t>
            </a:r>
            <a:endParaRPr lang="it-IT" sz="2800" dirty="0" smtClean="0"/>
          </a:p>
          <a:p>
            <a:pPr eaLnBrk="1" hangingPunct="1">
              <a:defRPr/>
            </a:pPr>
            <a:endParaRPr lang="it-IT" dirty="0" smtClean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95536" y="4797152"/>
            <a:ext cx="1110305" cy="1367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CF6527-9B24-4FFA-B7F8-E240507FC134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moderno du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r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1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r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moderno due</Template>
  <TotalTime>859</TotalTime>
  <Words>944</Words>
  <Application>Microsoft Office PowerPoint</Application>
  <PresentationFormat>On-screen Show (4:3)</PresentationFormat>
  <Paragraphs>160</Paragraphs>
  <Slides>31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Modello struttura</vt:lpstr>
      </vt:variant>
      <vt:variant>
        <vt:i4>16</vt:i4>
      </vt:variant>
      <vt:variant>
        <vt:lpstr>Titoli diapositive</vt:lpstr>
      </vt:variant>
      <vt:variant>
        <vt:i4>31</vt:i4>
      </vt:variant>
    </vt:vector>
  </HeadingPairs>
  <TitlesOfParts>
    <vt:vector size="54" baseType="lpstr">
      <vt:lpstr>Arial</vt:lpstr>
      <vt:lpstr>Calibri</vt:lpstr>
      <vt:lpstr>Wingdings</vt:lpstr>
      <vt:lpstr>Tahoma</vt:lpstr>
      <vt:lpstr>Garamond</vt:lpstr>
      <vt:lpstr>Wingdings 2</vt:lpstr>
      <vt:lpstr>Arial Unicode MS</vt:lpstr>
      <vt:lpstr>Tema moderno due</vt:lpstr>
      <vt:lpstr>Tema1</vt:lpstr>
      <vt:lpstr>Tema moderno due</vt:lpstr>
      <vt:lpstr>Tema moderno due</vt:lpstr>
      <vt:lpstr>Tema moderno due</vt:lpstr>
      <vt:lpstr>Tema moderno due</vt:lpstr>
      <vt:lpstr>Tema moderno due</vt:lpstr>
      <vt:lpstr>Tema moderno due</vt:lpstr>
      <vt:lpstr>Tema moderno due</vt:lpstr>
      <vt:lpstr>Tema1</vt:lpstr>
      <vt:lpstr>Tema1</vt:lpstr>
      <vt:lpstr>Tema1</vt:lpstr>
      <vt:lpstr>Tema1</vt:lpstr>
      <vt:lpstr>Tema1</vt:lpstr>
      <vt:lpstr>Tema1</vt:lpstr>
      <vt:lpstr>Tema1</vt:lpstr>
      <vt:lpstr>LA RESPONSABILITÀ DEL COORDINATORE: ANALISI DEL RUOLO E DELLE FUNZIONI NELL’ORGANIZZAZIONE CHE CAMBIA </vt:lpstr>
      <vt:lpstr>IL MODELLO ORGANIZZATIVO: LA BUROCRAZIA PROFESSIONALE</vt:lpstr>
      <vt:lpstr>IL COMPORTAMENTO ORGANIZZATIVO RUOLI E FUNZIONI</vt:lpstr>
      <vt:lpstr>ORGANIZZAZIONE PER PROCESSI</vt:lpstr>
      <vt:lpstr>MODELLO DELLE COMPETENZE </vt:lpstr>
      <vt:lpstr>MODELLO DELLE COMPETENZE </vt:lpstr>
      <vt:lpstr>CONCETTO DI OSPEDALE MODELLO PER INTENSITÀ DI CURE  </vt:lpstr>
      <vt:lpstr>L’OSPEDALE NELL’ATTUALE CONTESTO SOCIO-CULTURALE</vt:lpstr>
      <vt:lpstr>L’OSPEDALE NELL’ATTUALE CONTESTO SOCIO-CULTURALE</vt:lpstr>
      <vt:lpstr>IL NUOVO OSPEDALE</vt:lpstr>
      <vt:lpstr>IL MODELLO ORGANIZZATIVO BASATO SULL’INTENSITÀ DI CURA</vt:lpstr>
      <vt:lpstr>IL MODELLO ORGANIZZATIVO BASATO SULL’INTENSITÀ DI CURA</vt:lpstr>
      <vt:lpstr>CHRONIC CARE MODEL</vt:lpstr>
      <vt:lpstr>Diapositiva 14</vt:lpstr>
      <vt:lpstr>PAROLE CHIAVI</vt:lpstr>
      <vt:lpstr>SEI ELEMENTI DEL CHRONIC CAR MODEL</vt:lpstr>
      <vt:lpstr>Diapositiva 17</vt:lpstr>
      <vt:lpstr>DIREZIONE DELLE PROFESSIONI SANITARIE </vt:lpstr>
      <vt:lpstr>DIREZIONE GESTIONE  PROFESSIONI SANITARIE</vt:lpstr>
      <vt:lpstr>RUOLO DEL COORDINATORE</vt:lpstr>
      <vt:lpstr>FUNZIONI DEL COORDINATORE </vt:lpstr>
      <vt:lpstr>TEORIA DELLA COMPLESSITA’</vt:lpstr>
      <vt:lpstr>PROBLEM SOLVING  DECISION MAKING</vt:lpstr>
      <vt:lpstr>APPROCCIO ALLA COMPLESSITÀ</vt:lpstr>
      <vt:lpstr>COMPLESSITÀ ASSISTENZIALE</vt:lpstr>
      <vt:lpstr>FEEDBACK / INTERAZIONI</vt:lpstr>
      <vt:lpstr>MODELLI DI PIANIFICAZIONE  STANDARD DI CURA </vt:lpstr>
      <vt:lpstr>MODELLI DI PIANIFICAZIONE</vt:lpstr>
      <vt:lpstr>Diapositiva 29</vt:lpstr>
      <vt:lpstr>LA RESPONSABILITÀ DEL COORDINATORE: ANALISI DEL RUOLO E DELLE FUNZIONI NELL’ORGANIZZAZIONE CHE CAMBIA </vt:lpstr>
      <vt:lpstr>Diapositiva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Misurare la complessità assistenziale</dc:title>
  <dc:creator>Bruno</dc:creator>
  <cp:lastModifiedBy>User</cp:lastModifiedBy>
  <cp:revision>97</cp:revision>
  <dcterms:created xsi:type="dcterms:W3CDTF">2010-11-06T20:50:26Z</dcterms:created>
  <dcterms:modified xsi:type="dcterms:W3CDTF">2014-05-23T16:52:44Z</dcterms:modified>
</cp:coreProperties>
</file>